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99"/>
  </p:notesMasterIdLst>
  <p:sldIdLst>
    <p:sldId id="450" r:id="rId3"/>
    <p:sldId id="451" r:id="rId4"/>
    <p:sldId id="474" r:id="rId5"/>
    <p:sldId id="452" r:id="rId6"/>
    <p:sldId id="453" r:id="rId7"/>
    <p:sldId id="455" r:id="rId8"/>
    <p:sldId id="589" r:id="rId9"/>
    <p:sldId id="456" r:id="rId10"/>
    <p:sldId id="600" r:id="rId11"/>
    <p:sldId id="602" r:id="rId12"/>
    <p:sldId id="459" r:id="rId13"/>
    <p:sldId id="603" r:id="rId14"/>
    <p:sldId id="628" r:id="rId15"/>
    <p:sldId id="460" r:id="rId16"/>
    <p:sldId id="604" r:id="rId17"/>
    <p:sldId id="461" r:id="rId18"/>
    <p:sldId id="462" r:id="rId19"/>
    <p:sldId id="475" r:id="rId20"/>
    <p:sldId id="595" r:id="rId21"/>
    <p:sldId id="638" r:id="rId22"/>
    <p:sldId id="637" r:id="rId23"/>
    <p:sldId id="477" r:id="rId24"/>
    <p:sldId id="478" r:id="rId25"/>
    <p:sldId id="479" r:id="rId26"/>
    <p:sldId id="605" r:id="rId27"/>
    <p:sldId id="599" r:id="rId28"/>
    <p:sldId id="629" r:id="rId29"/>
    <p:sldId id="630" r:id="rId30"/>
    <p:sldId id="631" r:id="rId31"/>
    <p:sldId id="632" r:id="rId32"/>
    <p:sldId id="633" r:id="rId33"/>
    <p:sldId id="634" r:id="rId34"/>
    <p:sldId id="480" r:id="rId35"/>
    <p:sldId id="481" r:id="rId36"/>
    <p:sldId id="611" r:id="rId37"/>
    <p:sldId id="612" r:id="rId38"/>
    <p:sldId id="482" r:id="rId39"/>
    <p:sldId id="483" r:id="rId40"/>
    <p:sldId id="484" r:id="rId41"/>
    <p:sldId id="579" r:id="rId42"/>
    <p:sldId id="596" r:id="rId43"/>
    <p:sldId id="488" r:id="rId44"/>
    <p:sldId id="489" r:id="rId45"/>
    <p:sldId id="490" r:id="rId46"/>
    <p:sldId id="511" r:id="rId47"/>
    <p:sldId id="491" r:id="rId48"/>
    <p:sldId id="613" r:id="rId49"/>
    <p:sldId id="492" r:id="rId50"/>
    <p:sldId id="614" r:id="rId51"/>
    <p:sldId id="494" r:id="rId52"/>
    <p:sldId id="495" r:id="rId53"/>
    <p:sldId id="496" r:id="rId54"/>
    <p:sldId id="615" r:id="rId55"/>
    <p:sldId id="616" r:id="rId56"/>
    <p:sldId id="617" r:id="rId57"/>
    <p:sldId id="618" r:id="rId58"/>
    <p:sldId id="635" r:id="rId59"/>
    <p:sldId id="636" r:id="rId60"/>
    <p:sldId id="499" r:id="rId61"/>
    <p:sldId id="500" r:id="rId62"/>
    <p:sldId id="501" r:id="rId63"/>
    <p:sldId id="545" r:id="rId64"/>
    <p:sldId id="546" r:id="rId65"/>
    <p:sldId id="548" r:id="rId66"/>
    <p:sldId id="620" r:id="rId67"/>
    <p:sldId id="549" r:id="rId68"/>
    <p:sldId id="619" r:id="rId69"/>
    <p:sldId id="550" r:id="rId70"/>
    <p:sldId id="627" r:id="rId71"/>
    <p:sldId id="588" r:id="rId72"/>
    <p:sldId id="580" r:id="rId73"/>
    <p:sldId id="575" r:id="rId74"/>
    <p:sldId id="572" r:id="rId75"/>
    <p:sldId id="554" r:id="rId76"/>
    <p:sldId id="556" r:id="rId77"/>
    <p:sldId id="623" r:id="rId78"/>
    <p:sldId id="622" r:id="rId79"/>
    <p:sldId id="557" r:id="rId80"/>
    <p:sldId id="624" r:id="rId81"/>
    <p:sldId id="625" r:id="rId82"/>
    <p:sldId id="581" r:id="rId83"/>
    <p:sldId id="559" r:id="rId84"/>
    <p:sldId id="626" r:id="rId85"/>
    <p:sldId id="587" r:id="rId86"/>
    <p:sldId id="583" r:id="rId87"/>
    <p:sldId id="584" r:id="rId88"/>
    <p:sldId id="585" r:id="rId89"/>
    <p:sldId id="564" r:id="rId90"/>
    <p:sldId id="565" r:id="rId91"/>
    <p:sldId id="640" r:id="rId92"/>
    <p:sldId id="566" r:id="rId93"/>
    <p:sldId id="641" r:id="rId94"/>
    <p:sldId id="586" r:id="rId95"/>
    <p:sldId id="569" r:id="rId96"/>
    <p:sldId id="570" r:id="rId97"/>
    <p:sldId id="571" r:id="rId9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996600"/>
    <a:srgbClr val="FFCCFF"/>
    <a:srgbClr val="FF33CC"/>
    <a:srgbClr val="FFFF66"/>
    <a:srgbClr val="CC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4660" autoAdjust="0"/>
  </p:normalViewPr>
  <p:slideViewPr>
    <p:cSldViewPr>
      <p:cViewPr varScale="1">
        <p:scale>
          <a:sx n="75" d="100"/>
          <a:sy n="75" d="100"/>
        </p:scale>
        <p:origin x="1670" y="67"/>
      </p:cViewPr>
      <p:guideLst>
        <p:guide orient="horz" pos="482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9C1F7522-3772-1910-206C-E2ADD31D117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C04F32DC-24B1-B270-9B5C-302648045F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44388" name="Rectangle 4">
            <a:extLst>
              <a:ext uri="{FF2B5EF4-FFF2-40B4-BE49-F238E27FC236}">
                <a16:creationId xmlns:a16="http://schemas.microsoft.com/office/drawing/2014/main" id="{EEB8313E-9D48-6084-52B1-E28683BE8496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4389" name="Rectangle 5">
            <a:extLst>
              <a:ext uri="{FF2B5EF4-FFF2-40B4-BE49-F238E27FC236}">
                <a16:creationId xmlns:a16="http://schemas.microsoft.com/office/drawing/2014/main" id="{9D042A3E-FDB2-8F95-F288-9DD9A0FECE8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4390" name="Rectangle 6">
            <a:extLst>
              <a:ext uri="{FF2B5EF4-FFF2-40B4-BE49-F238E27FC236}">
                <a16:creationId xmlns:a16="http://schemas.microsoft.com/office/drawing/2014/main" id="{FFFBE3B3-E2D1-73FA-6C99-1DAE59C3D5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anose="02020603050405020304" pitchFamily="18" charset="0"/>
              </a:defRPr>
            </a:lvl1pPr>
          </a:lstStyle>
          <a:p>
            <a:endParaRPr lang="en-US" altLang="zh-CN"/>
          </a:p>
        </p:txBody>
      </p:sp>
      <p:sp>
        <p:nvSpPr>
          <p:cNvPr id="144391" name="Rectangle 7">
            <a:extLst>
              <a:ext uri="{FF2B5EF4-FFF2-40B4-BE49-F238E27FC236}">
                <a16:creationId xmlns:a16="http://schemas.microsoft.com/office/drawing/2014/main" id="{B4D50DE4-843A-2B13-9372-ECB7BE6A35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anose="02020603050405020304" pitchFamily="18" charset="0"/>
              </a:defRPr>
            </a:lvl1pPr>
          </a:lstStyle>
          <a:p>
            <a:fld id="{1929B1F6-FDDF-48A5-B020-0327CA53E76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9277071-2FBE-2522-E898-090C40B065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DAE9A-7BD7-4BF2-A7FB-6F13D00B7446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79554" name="Rectangle 2">
            <a:extLst>
              <a:ext uri="{FF2B5EF4-FFF2-40B4-BE49-F238E27FC236}">
                <a16:creationId xmlns:a16="http://schemas.microsoft.com/office/drawing/2014/main" id="{3E86A3F4-8B30-053C-231F-FD51EA5D5C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D3797DEE-3DB3-256F-5FC4-6401123BCE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23D5194-F6C5-C3AC-D161-C53C0A2E56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682BE8-D349-4B94-9463-2EE983FC3842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702466" name="Rectangle 2">
            <a:extLst>
              <a:ext uri="{FF2B5EF4-FFF2-40B4-BE49-F238E27FC236}">
                <a16:creationId xmlns:a16="http://schemas.microsoft.com/office/drawing/2014/main" id="{892D2479-D620-1B7A-A1DD-1B9A1B5BC23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7" name="Rectangle 3">
            <a:extLst>
              <a:ext uri="{FF2B5EF4-FFF2-40B4-BE49-F238E27FC236}">
                <a16:creationId xmlns:a16="http://schemas.microsoft.com/office/drawing/2014/main" id="{430F6642-B351-2C18-DADF-E7EB0DD98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28ADC5-BE99-E19B-77D7-EC288F8842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9C693B-EB01-4769-B3B4-683A0D404018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704514" name="Rectangle 2">
            <a:extLst>
              <a:ext uri="{FF2B5EF4-FFF2-40B4-BE49-F238E27FC236}">
                <a16:creationId xmlns:a16="http://schemas.microsoft.com/office/drawing/2014/main" id="{49626D35-9FE7-3369-4A97-FB16F84C80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5" name="Rectangle 3">
            <a:extLst>
              <a:ext uri="{FF2B5EF4-FFF2-40B4-BE49-F238E27FC236}">
                <a16:creationId xmlns:a16="http://schemas.microsoft.com/office/drawing/2014/main" id="{4C4F8296-857F-555E-96EB-BF14FF6724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0B82528-C57C-10A4-E437-D818587AC6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F8DCFA-7B7F-4F3C-97A0-C505DCC645A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706562" name="Rectangle 2">
            <a:extLst>
              <a:ext uri="{FF2B5EF4-FFF2-40B4-BE49-F238E27FC236}">
                <a16:creationId xmlns:a16="http://schemas.microsoft.com/office/drawing/2014/main" id="{8A282785-0B48-9CFF-8C99-595B1284E1B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>
            <a:extLst>
              <a:ext uri="{FF2B5EF4-FFF2-40B4-BE49-F238E27FC236}">
                <a16:creationId xmlns:a16="http://schemas.microsoft.com/office/drawing/2014/main" id="{CB25FA93-D1BF-F012-8851-2CBA575C9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68B662-87EE-F387-A88A-72237AA7CE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167AB-2A87-463F-BFC1-0E90B46DEFC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431106" name="Rectangle 2">
            <a:extLst>
              <a:ext uri="{FF2B5EF4-FFF2-40B4-BE49-F238E27FC236}">
                <a16:creationId xmlns:a16="http://schemas.microsoft.com/office/drawing/2014/main" id="{623512C0-7257-E7E3-502C-3E2D4A7759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F356FE42-B348-2847-389A-BD73E0BA44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E504687-678F-BDA1-3E69-05B5B48935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4C0167-6892-4906-B56C-155E4123BE3A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660482" name="Rectangle 2">
            <a:extLst>
              <a:ext uri="{FF2B5EF4-FFF2-40B4-BE49-F238E27FC236}">
                <a16:creationId xmlns:a16="http://schemas.microsoft.com/office/drawing/2014/main" id="{F945287D-B15C-3EE0-CA5D-429E7BD8FF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0483" name="Rectangle 3">
            <a:extLst>
              <a:ext uri="{FF2B5EF4-FFF2-40B4-BE49-F238E27FC236}">
                <a16:creationId xmlns:a16="http://schemas.microsoft.com/office/drawing/2014/main" id="{855E40D3-56A0-20B7-5116-CA6E3D6E35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4D87D6-EA30-27FE-E937-505C41DBC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4D8C85-1B96-4432-9FA0-8F33D9FF3A39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662530" name="Rectangle 2">
            <a:extLst>
              <a:ext uri="{FF2B5EF4-FFF2-40B4-BE49-F238E27FC236}">
                <a16:creationId xmlns:a16="http://schemas.microsoft.com/office/drawing/2014/main" id="{3E96B1A5-682B-8753-2AA4-FC1EFDAFC4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2531" name="Rectangle 3">
            <a:extLst>
              <a:ext uri="{FF2B5EF4-FFF2-40B4-BE49-F238E27FC236}">
                <a16:creationId xmlns:a16="http://schemas.microsoft.com/office/drawing/2014/main" id="{A5C84359-12A0-A5E6-6B4B-E010AE931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D483239-7CF6-91EF-3CE4-3DB29E0CF2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C1BFB-2973-4160-BD25-53B5DA79B7EF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433154" name="Rectangle 2">
            <a:extLst>
              <a:ext uri="{FF2B5EF4-FFF2-40B4-BE49-F238E27FC236}">
                <a16:creationId xmlns:a16="http://schemas.microsoft.com/office/drawing/2014/main" id="{D4F82E77-3B06-A68D-A204-7149A730E9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>
            <a:extLst>
              <a:ext uri="{FF2B5EF4-FFF2-40B4-BE49-F238E27FC236}">
                <a16:creationId xmlns:a16="http://schemas.microsoft.com/office/drawing/2014/main" id="{183A93A9-6053-51FE-280E-2F6DDCD45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AEBE24-9A92-0C2C-69DF-3C140C00EE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38D8CB-3D4A-4226-AD36-AC901B5A8F2C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435202" name="Rectangle 2">
            <a:extLst>
              <a:ext uri="{FF2B5EF4-FFF2-40B4-BE49-F238E27FC236}">
                <a16:creationId xmlns:a16="http://schemas.microsoft.com/office/drawing/2014/main" id="{306B8B49-EDA1-F972-12EB-2C8B4E815E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>
            <a:extLst>
              <a:ext uri="{FF2B5EF4-FFF2-40B4-BE49-F238E27FC236}">
                <a16:creationId xmlns:a16="http://schemas.microsoft.com/office/drawing/2014/main" id="{8ABB06AA-645F-1AF0-DDCB-182B7FFC6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3905D91-FD08-7A71-C055-EA0E78EAF2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5AA87-DEF5-4956-813A-2E91CD4A9E98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437250" name="Rectangle 2">
            <a:extLst>
              <a:ext uri="{FF2B5EF4-FFF2-40B4-BE49-F238E27FC236}">
                <a16:creationId xmlns:a16="http://schemas.microsoft.com/office/drawing/2014/main" id="{5F38639F-E6D3-5353-4C9C-452EF027264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>
            <a:extLst>
              <a:ext uri="{FF2B5EF4-FFF2-40B4-BE49-F238E27FC236}">
                <a16:creationId xmlns:a16="http://schemas.microsoft.com/office/drawing/2014/main" id="{EE9B0065-6A8A-1934-5583-6EB487D1A0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D75A52-D327-B19B-6A2D-948BE2A167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A67FFE-FA19-4491-A3AF-6CFF5FB66DA5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443394" name="Rectangle 2">
            <a:extLst>
              <a:ext uri="{FF2B5EF4-FFF2-40B4-BE49-F238E27FC236}">
                <a16:creationId xmlns:a16="http://schemas.microsoft.com/office/drawing/2014/main" id="{0A656269-296D-158C-4808-9E0C3A88D7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>
            <a:extLst>
              <a:ext uri="{FF2B5EF4-FFF2-40B4-BE49-F238E27FC236}">
                <a16:creationId xmlns:a16="http://schemas.microsoft.com/office/drawing/2014/main" id="{BD773D0F-AB29-82A3-DD26-D1FEF1CF08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11F2DD-08B7-1DFF-8B36-8AE438ED9D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20CBA-E012-4123-B190-6E7EEC953DDF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81602" name="Rectangle 2">
            <a:extLst>
              <a:ext uri="{FF2B5EF4-FFF2-40B4-BE49-F238E27FC236}">
                <a16:creationId xmlns:a16="http://schemas.microsoft.com/office/drawing/2014/main" id="{3EB341BA-238D-1907-2C20-44603574B2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id="{AF29BE48-503F-D2D2-2BE7-A66147D01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3A611F-F712-891D-7F07-D14DF2EF34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D74083-634F-4B10-B882-E5FD2ACFF3C5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445442" name="Rectangle 2">
            <a:extLst>
              <a:ext uri="{FF2B5EF4-FFF2-40B4-BE49-F238E27FC236}">
                <a16:creationId xmlns:a16="http://schemas.microsoft.com/office/drawing/2014/main" id="{30CA0D16-285D-EF4B-AD05-AC60FC7FBD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>
            <a:extLst>
              <a:ext uri="{FF2B5EF4-FFF2-40B4-BE49-F238E27FC236}">
                <a16:creationId xmlns:a16="http://schemas.microsoft.com/office/drawing/2014/main" id="{60F555E4-BC02-EFB2-AC13-AAB9BCFCF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FF9B8A-5D5B-976B-490A-A4241C27A1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BD535B-11F6-4094-BEF1-DD0C27A2CE15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447490" name="Rectangle 2">
            <a:extLst>
              <a:ext uri="{FF2B5EF4-FFF2-40B4-BE49-F238E27FC236}">
                <a16:creationId xmlns:a16="http://schemas.microsoft.com/office/drawing/2014/main" id="{AE2B5065-C732-F217-946F-780558F9302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7491" name="Rectangle 3">
            <a:extLst>
              <a:ext uri="{FF2B5EF4-FFF2-40B4-BE49-F238E27FC236}">
                <a16:creationId xmlns:a16="http://schemas.microsoft.com/office/drawing/2014/main" id="{2708DF70-04E1-0C9C-7142-005952906B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5D6AA90-657A-5C6C-AD8C-8EE81D86B2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B5C0E6-89A2-489C-B6FF-4E3BD3A16F8F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450562" name="Rectangle 2">
            <a:extLst>
              <a:ext uri="{FF2B5EF4-FFF2-40B4-BE49-F238E27FC236}">
                <a16:creationId xmlns:a16="http://schemas.microsoft.com/office/drawing/2014/main" id="{5C1998DE-2AF4-798D-3AFE-3ABD6BB285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id="{966B4904-9250-B1F0-9D76-5EE5E4CE5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0B8E21A-C144-EAB0-2CEA-17FA175EAB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136C8-3365-46F5-B950-2D82121D2AB7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709634" name="Rectangle 2">
            <a:extLst>
              <a:ext uri="{FF2B5EF4-FFF2-40B4-BE49-F238E27FC236}">
                <a16:creationId xmlns:a16="http://schemas.microsoft.com/office/drawing/2014/main" id="{BD15BE73-1A17-F8C6-E366-7BA4699908E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9635" name="Rectangle 3">
            <a:extLst>
              <a:ext uri="{FF2B5EF4-FFF2-40B4-BE49-F238E27FC236}">
                <a16:creationId xmlns:a16="http://schemas.microsoft.com/office/drawing/2014/main" id="{80D4F416-BB02-9C5C-9294-5ACBE77DCF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97B9B48-B080-177B-362A-C9A97ED66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9FFDAB-CF6D-47D8-998F-C2628A760367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711682" name="Rectangle 2">
            <a:extLst>
              <a:ext uri="{FF2B5EF4-FFF2-40B4-BE49-F238E27FC236}">
                <a16:creationId xmlns:a16="http://schemas.microsoft.com/office/drawing/2014/main" id="{EEBA9EC7-50F1-B128-AED7-EC036B0815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958D0520-D971-4EDB-64DA-229207C6E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F5DE5365-8B81-34CD-FB0B-778159503A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39A6E4-5C5B-4D2F-960F-8AF3B7A59C71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587778" name="Rectangle 2">
            <a:extLst>
              <a:ext uri="{FF2B5EF4-FFF2-40B4-BE49-F238E27FC236}">
                <a16:creationId xmlns:a16="http://schemas.microsoft.com/office/drawing/2014/main" id="{3B65257E-CC55-D7AD-9FCE-F333F8A1DF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046FE34-6C41-57AD-7B0D-44946BC11C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88D4A7-E51A-427E-AB41-AE14275DD386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560130" name="Rectangle 2">
            <a:extLst>
              <a:ext uri="{FF2B5EF4-FFF2-40B4-BE49-F238E27FC236}">
                <a16:creationId xmlns:a16="http://schemas.microsoft.com/office/drawing/2014/main" id="{BCCA673F-2BAA-BDC5-E3A7-2ED7035BBB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0131" name="Rectangle 3">
            <a:extLst>
              <a:ext uri="{FF2B5EF4-FFF2-40B4-BE49-F238E27FC236}">
                <a16:creationId xmlns:a16="http://schemas.microsoft.com/office/drawing/2014/main" id="{E531D1C4-1A19-531E-84C5-CE08FE77D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3C9D625-FD74-A02E-C39F-280E55AF11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2239D7-180C-456E-9F2F-3A81995E6778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605186" name="Rectangle 2">
            <a:extLst>
              <a:ext uri="{FF2B5EF4-FFF2-40B4-BE49-F238E27FC236}">
                <a16:creationId xmlns:a16="http://schemas.microsoft.com/office/drawing/2014/main" id="{57DCDDC7-F823-50A6-C482-F7BCF3B3D7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5187" name="Rectangle 3">
            <a:extLst>
              <a:ext uri="{FF2B5EF4-FFF2-40B4-BE49-F238E27FC236}">
                <a16:creationId xmlns:a16="http://schemas.microsoft.com/office/drawing/2014/main" id="{A4F3E2F1-84E7-44E4-E5AD-DB7E1DDA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759036F-235B-51E5-3BFD-BEC1507D2F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6F69B1-5D73-4920-8B01-9291B68BC121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607234" name="Rectangle 2">
            <a:extLst>
              <a:ext uri="{FF2B5EF4-FFF2-40B4-BE49-F238E27FC236}">
                <a16:creationId xmlns:a16="http://schemas.microsoft.com/office/drawing/2014/main" id="{2A6BB59B-C7A7-232E-5834-E6813CD0E31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7235" name="Rectangle 3">
            <a:extLst>
              <a:ext uri="{FF2B5EF4-FFF2-40B4-BE49-F238E27FC236}">
                <a16:creationId xmlns:a16="http://schemas.microsoft.com/office/drawing/2014/main" id="{0FE7CB56-D75A-3D35-D310-31B35D872C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F08B13-9AE9-172F-67E1-F36530BEFB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7A7D6-A7C9-4E07-B0C4-9100D6AAD3A5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609282" name="Rectangle 2">
            <a:extLst>
              <a:ext uri="{FF2B5EF4-FFF2-40B4-BE49-F238E27FC236}">
                <a16:creationId xmlns:a16="http://schemas.microsoft.com/office/drawing/2014/main" id="{972910D3-65EE-9151-3363-3ADC9DD6ED2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>
            <a:extLst>
              <a:ext uri="{FF2B5EF4-FFF2-40B4-BE49-F238E27FC236}">
                <a16:creationId xmlns:a16="http://schemas.microsoft.com/office/drawing/2014/main" id="{2F5E8B4E-DDBC-EC68-6636-98AD2F29E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82DEEA-28F7-FD96-37DA-65D7E5F83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E22512-7377-4543-AC5C-C563E6106B96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285698" name="Rectangle 2">
            <a:extLst>
              <a:ext uri="{FF2B5EF4-FFF2-40B4-BE49-F238E27FC236}">
                <a16:creationId xmlns:a16="http://schemas.microsoft.com/office/drawing/2014/main" id="{C3A4546D-988C-A7F9-A167-B76D4FCE70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E8997F27-3CFD-61CF-D2D6-E26E4D1B89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FA8FE1C-8730-72D6-70E5-44A9DA4F2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01DD7-2903-446C-950E-FC373CCB8708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611330" name="Rectangle 2">
            <a:extLst>
              <a:ext uri="{FF2B5EF4-FFF2-40B4-BE49-F238E27FC236}">
                <a16:creationId xmlns:a16="http://schemas.microsoft.com/office/drawing/2014/main" id="{6E9EF426-028F-9870-04D5-9C82F75FC4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1331" name="Rectangle 3">
            <a:extLst>
              <a:ext uri="{FF2B5EF4-FFF2-40B4-BE49-F238E27FC236}">
                <a16:creationId xmlns:a16="http://schemas.microsoft.com/office/drawing/2014/main" id="{5DB73D12-12F3-9F93-7310-A47E3F69F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4672CF4-EA4A-9092-F191-5FB152CD7D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E9A0F-073F-4931-962E-245D467C897B}" type="slidenum">
              <a:rPr lang="en-US" altLang="zh-CN"/>
              <a:pPr/>
              <a:t>95</a:t>
            </a:fld>
            <a:endParaRPr lang="en-US" altLang="zh-CN"/>
          </a:p>
        </p:txBody>
      </p:sp>
      <p:sp>
        <p:nvSpPr>
          <p:cNvPr id="578562" name="Rectangle 2">
            <a:extLst>
              <a:ext uri="{FF2B5EF4-FFF2-40B4-BE49-F238E27FC236}">
                <a16:creationId xmlns:a16="http://schemas.microsoft.com/office/drawing/2014/main" id="{07BF11DF-2818-EA16-D133-FE032B9B7D3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>
            <a:extLst>
              <a:ext uri="{FF2B5EF4-FFF2-40B4-BE49-F238E27FC236}">
                <a16:creationId xmlns:a16="http://schemas.microsoft.com/office/drawing/2014/main" id="{08829A7F-EBF1-7543-43FB-E553665EDA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1D5B9C-28A8-E122-7766-B660FE474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6316B5-4BAD-451E-99E7-2503CCEC395D}" type="slidenum">
              <a:rPr lang="en-US" altLang="zh-CN"/>
              <a:pPr/>
              <a:t>96</a:t>
            </a:fld>
            <a:endParaRPr lang="en-US" altLang="zh-CN"/>
          </a:p>
        </p:txBody>
      </p:sp>
      <p:sp>
        <p:nvSpPr>
          <p:cNvPr id="580610" name="Rectangle 2">
            <a:extLst>
              <a:ext uri="{FF2B5EF4-FFF2-40B4-BE49-F238E27FC236}">
                <a16:creationId xmlns:a16="http://schemas.microsoft.com/office/drawing/2014/main" id="{9A4C49D8-8E1F-331D-E6DA-98F5592013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>
            <a:extLst>
              <a:ext uri="{FF2B5EF4-FFF2-40B4-BE49-F238E27FC236}">
                <a16:creationId xmlns:a16="http://schemas.microsoft.com/office/drawing/2014/main" id="{ECEAE5F2-E506-6C9A-303D-B60CECAF9C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5682C0C-0030-2529-EC57-48A3AE62B7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3D116E-0A59-4743-A597-30649DF4F4D9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615426" name="Rectangle 2">
            <a:extLst>
              <a:ext uri="{FF2B5EF4-FFF2-40B4-BE49-F238E27FC236}">
                <a16:creationId xmlns:a16="http://schemas.microsoft.com/office/drawing/2014/main" id="{CE3E94C7-282F-E2E7-D4B6-5E8DFCBA4C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>
            <a:extLst>
              <a:ext uri="{FF2B5EF4-FFF2-40B4-BE49-F238E27FC236}">
                <a16:creationId xmlns:a16="http://schemas.microsoft.com/office/drawing/2014/main" id="{BA261C1D-4A22-335B-3853-4A3607938A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6F39525-C27C-BAD5-6064-D48F765FED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51F269-41BB-498D-97D4-E5584745C8F9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90818" name="Rectangle 2">
            <a:extLst>
              <a:ext uri="{FF2B5EF4-FFF2-40B4-BE49-F238E27FC236}">
                <a16:creationId xmlns:a16="http://schemas.microsoft.com/office/drawing/2014/main" id="{4C043776-2670-7702-38BD-E0A3E827B84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5982BE9B-AB96-7987-5C0F-6FAF8788A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21E6F7-2721-1820-BED7-34F1BC88CF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BF0294-1EDF-4034-B6B1-B67D3593FE43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645122" name="Rectangle 2">
            <a:extLst>
              <a:ext uri="{FF2B5EF4-FFF2-40B4-BE49-F238E27FC236}">
                <a16:creationId xmlns:a16="http://schemas.microsoft.com/office/drawing/2014/main" id="{922C0912-69BE-75D9-FABF-622F9D0135F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23" name="Rectangle 3">
            <a:extLst>
              <a:ext uri="{FF2B5EF4-FFF2-40B4-BE49-F238E27FC236}">
                <a16:creationId xmlns:a16="http://schemas.microsoft.com/office/drawing/2014/main" id="{70285C8D-6A12-3EC5-5545-8FB62961A2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E10F83-E0F6-6AF6-B687-145930894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DCD822-CEF8-464B-8A43-1F53E69E85F3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22914" name="Rectangle 2">
            <a:extLst>
              <a:ext uri="{FF2B5EF4-FFF2-40B4-BE49-F238E27FC236}">
                <a16:creationId xmlns:a16="http://schemas.microsoft.com/office/drawing/2014/main" id="{CAEBF461-AB3E-9872-0BA6-FAF46EFFB0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>
            <a:extLst>
              <a:ext uri="{FF2B5EF4-FFF2-40B4-BE49-F238E27FC236}">
                <a16:creationId xmlns:a16="http://schemas.microsoft.com/office/drawing/2014/main" id="{AEEE9AD5-4D38-CC78-067F-7256D43A1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3A62BCB-E519-7B66-27C3-C5B785B771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6BFA55-CCCE-432C-9138-F72BA96AD72D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698370" name="Rectangle 2">
            <a:extLst>
              <a:ext uri="{FF2B5EF4-FFF2-40B4-BE49-F238E27FC236}">
                <a16:creationId xmlns:a16="http://schemas.microsoft.com/office/drawing/2014/main" id="{4AA67BA3-065E-E02D-1C1A-759779C162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8371" name="Rectangle 3">
            <a:extLst>
              <a:ext uri="{FF2B5EF4-FFF2-40B4-BE49-F238E27FC236}">
                <a16:creationId xmlns:a16="http://schemas.microsoft.com/office/drawing/2014/main" id="{2C79401E-D4C0-07AA-7238-09A46FB88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92B33B8-9BFF-1620-64C3-6ECCB61FCE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70613D-2085-4C26-98B3-5CDE093919EF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700418" name="Rectangle 2">
            <a:extLst>
              <a:ext uri="{FF2B5EF4-FFF2-40B4-BE49-F238E27FC236}">
                <a16:creationId xmlns:a16="http://schemas.microsoft.com/office/drawing/2014/main" id="{68EF7FD6-4144-DA28-1316-76E0BAE952E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>
            <a:extLst>
              <a:ext uri="{FF2B5EF4-FFF2-40B4-BE49-F238E27FC236}">
                <a16:creationId xmlns:a16="http://schemas.microsoft.com/office/drawing/2014/main" id="{F6086664-D3DB-8F03-70EB-F0191FFFF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18" name="Group 2">
            <a:extLst>
              <a:ext uri="{FF2B5EF4-FFF2-40B4-BE49-F238E27FC236}">
                <a16:creationId xmlns:a16="http://schemas.microsoft.com/office/drawing/2014/main" id="{926C24AD-63A1-1103-ED76-A88266E3FEE9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37219" name="Rectangle 3">
              <a:extLst>
                <a:ext uri="{FF2B5EF4-FFF2-40B4-BE49-F238E27FC236}">
                  <a16:creationId xmlns:a16="http://schemas.microsoft.com/office/drawing/2014/main" id="{FF9BC814-B05D-0BC7-DDFC-69A49E58C654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7220" name="Rectangle 4">
              <a:extLst>
                <a:ext uri="{FF2B5EF4-FFF2-40B4-BE49-F238E27FC236}">
                  <a16:creationId xmlns:a16="http://schemas.microsoft.com/office/drawing/2014/main" id="{DB2BA901-FD58-F2BD-322A-2060EFDF1A61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37221" name="Group 5">
              <a:extLst>
                <a:ext uri="{FF2B5EF4-FFF2-40B4-BE49-F238E27FC236}">
                  <a16:creationId xmlns:a16="http://schemas.microsoft.com/office/drawing/2014/main" id="{6955F796-5095-ACED-8DB2-9835BEF857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37222" name="Rectangle 6">
                <a:extLst>
                  <a:ext uri="{FF2B5EF4-FFF2-40B4-BE49-F238E27FC236}">
                    <a16:creationId xmlns:a16="http://schemas.microsoft.com/office/drawing/2014/main" id="{BE530933-82A5-489A-A541-07B42C9860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3" name="Rectangle 7">
                <a:extLst>
                  <a:ext uri="{FF2B5EF4-FFF2-40B4-BE49-F238E27FC236}">
                    <a16:creationId xmlns:a16="http://schemas.microsoft.com/office/drawing/2014/main" id="{C16C4E28-D2D3-16F0-0FB6-0762EA5FF69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4" name="Rectangle 8">
                <a:extLst>
                  <a:ext uri="{FF2B5EF4-FFF2-40B4-BE49-F238E27FC236}">
                    <a16:creationId xmlns:a16="http://schemas.microsoft.com/office/drawing/2014/main" id="{834CFCFB-DC3B-6367-DCB7-7A3E3B25D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5" name="Rectangle 9">
                <a:extLst>
                  <a:ext uri="{FF2B5EF4-FFF2-40B4-BE49-F238E27FC236}">
                    <a16:creationId xmlns:a16="http://schemas.microsoft.com/office/drawing/2014/main" id="{FE203646-0B11-74EC-632E-07C270AA36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6" name="Rectangle 10">
                <a:extLst>
                  <a:ext uri="{FF2B5EF4-FFF2-40B4-BE49-F238E27FC236}">
                    <a16:creationId xmlns:a16="http://schemas.microsoft.com/office/drawing/2014/main" id="{48AED111-3FF5-F452-EE35-2E10ED168C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7" name="Rectangle 11">
                <a:extLst>
                  <a:ext uri="{FF2B5EF4-FFF2-40B4-BE49-F238E27FC236}">
                    <a16:creationId xmlns:a16="http://schemas.microsoft.com/office/drawing/2014/main" id="{7FA523C7-7A2B-02D1-4E12-6881F82FB06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8" name="Rectangle 12">
                <a:extLst>
                  <a:ext uri="{FF2B5EF4-FFF2-40B4-BE49-F238E27FC236}">
                    <a16:creationId xmlns:a16="http://schemas.microsoft.com/office/drawing/2014/main" id="{1AF32CBC-2EE2-A976-41FD-3BEF930BF5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29" name="Rectangle 13">
                <a:extLst>
                  <a:ext uri="{FF2B5EF4-FFF2-40B4-BE49-F238E27FC236}">
                    <a16:creationId xmlns:a16="http://schemas.microsoft.com/office/drawing/2014/main" id="{7A0B2CB1-5A66-FBC6-E957-881A61BDBD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30" name="Rectangle 14">
                <a:extLst>
                  <a:ext uri="{FF2B5EF4-FFF2-40B4-BE49-F238E27FC236}">
                    <a16:creationId xmlns:a16="http://schemas.microsoft.com/office/drawing/2014/main" id="{C37E5AC0-E156-1405-99B4-3814FC52E2F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7231" name="Rectangle 15">
                <a:extLst>
                  <a:ext uri="{FF2B5EF4-FFF2-40B4-BE49-F238E27FC236}">
                    <a16:creationId xmlns:a16="http://schemas.microsoft.com/office/drawing/2014/main" id="{2D836D26-C563-FCB3-80E5-6EC19BFFA2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137232" name="Rectangle 16">
            <a:extLst>
              <a:ext uri="{FF2B5EF4-FFF2-40B4-BE49-F238E27FC236}">
                <a16:creationId xmlns:a16="http://schemas.microsoft.com/office/drawing/2014/main" id="{0B0E6121-C768-415E-9F72-6F27A296C6A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7233" name="Rectangle 17">
            <a:extLst>
              <a:ext uri="{FF2B5EF4-FFF2-40B4-BE49-F238E27FC236}">
                <a16:creationId xmlns:a16="http://schemas.microsoft.com/office/drawing/2014/main" id="{0E22D8DB-DE53-E5AE-A16B-54F7BB00CFC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37234" name="Rectangle 18">
            <a:extLst>
              <a:ext uri="{FF2B5EF4-FFF2-40B4-BE49-F238E27FC236}">
                <a16:creationId xmlns:a16="http://schemas.microsoft.com/office/drawing/2014/main" id="{A683D3ED-B7F7-6F68-F69A-2659C90AA35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AEECEF01-2C62-44AD-8456-D5B3E259F8A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37235" name="Rectangle 19">
            <a:extLst>
              <a:ext uri="{FF2B5EF4-FFF2-40B4-BE49-F238E27FC236}">
                <a16:creationId xmlns:a16="http://schemas.microsoft.com/office/drawing/2014/main" id="{5C3900B4-1999-6BFA-1F91-7FB01A864EF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137236" name="Rectangle 20">
            <a:extLst>
              <a:ext uri="{FF2B5EF4-FFF2-40B4-BE49-F238E27FC236}">
                <a16:creationId xmlns:a16="http://schemas.microsoft.com/office/drawing/2014/main" id="{430C637D-AEAF-382E-53F7-BE7A9B2226C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4FCE5-B049-4E00-27D4-9DBA7244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EBF16-C3E2-8C66-978E-8BDCB21F2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EB22B1-FBD5-AFDC-9AF2-02F60169A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22DA2B-F1E7-7F60-DEA9-5F263D5613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C4C9545-8290-4407-A827-984605735D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E5D491C-7AEB-F86A-7B52-6C620626DF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233796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261334A-3F24-6D6B-6B51-1B127B1EF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C5D2F2-A12B-3443-7BE1-34E2B411F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6DE89D-A831-8ABE-C0D0-8277F8C165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DE42CE-59F4-D2C6-C720-10749FA40B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A79D05-806B-44A6-8554-B268EC3F286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1C4729F-D2B3-52B2-4475-5539C7255E6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23038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A7700-114C-9E8E-B911-6A300A02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B2845D-3890-E299-3928-910F61021BF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17A01E-8973-CD76-D0FC-88A047729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23CE0-4072-AB84-EA28-F59EA9F580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EB103-0321-83E8-81E3-643F1C9E01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E05643F9-0CC9-441C-B936-97A11ABD993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17661F-5488-E801-B82F-AF589605E80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73839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866" name="Group 2">
            <a:extLst>
              <a:ext uri="{FF2B5EF4-FFF2-40B4-BE49-F238E27FC236}">
                <a16:creationId xmlns:a16="http://schemas.microsoft.com/office/drawing/2014/main" id="{DB787261-487F-2FA3-9305-6F290290846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20867" name="Rectangle 3">
              <a:extLst>
                <a:ext uri="{FF2B5EF4-FFF2-40B4-BE49-F238E27FC236}">
                  <a16:creationId xmlns:a16="http://schemas.microsoft.com/office/drawing/2014/main" id="{98C4F7AE-4B58-6198-23BA-EFBBB94FB345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20868" name="Rectangle 4">
              <a:extLst>
                <a:ext uri="{FF2B5EF4-FFF2-40B4-BE49-F238E27FC236}">
                  <a16:creationId xmlns:a16="http://schemas.microsoft.com/office/drawing/2014/main" id="{04D5BA16-9A98-03A1-4DE8-782CC6E47BA9}"/>
                </a:ext>
              </a:extLst>
            </p:cNvPr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420869" name="Group 5">
              <a:extLst>
                <a:ext uri="{FF2B5EF4-FFF2-40B4-BE49-F238E27FC236}">
                  <a16:creationId xmlns:a16="http://schemas.microsoft.com/office/drawing/2014/main" id="{F84385FA-EFD2-6D1D-038C-A44EB09782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20870" name="Rectangle 6">
                <a:extLst>
                  <a:ext uri="{FF2B5EF4-FFF2-40B4-BE49-F238E27FC236}">
                    <a16:creationId xmlns:a16="http://schemas.microsoft.com/office/drawing/2014/main" id="{B28B0932-6510-F6DE-0610-7C85B947AF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1" name="Rectangle 7">
                <a:extLst>
                  <a:ext uri="{FF2B5EF4-FFF2-40B4-BE49-F238E27FC236}">
                    <a16:creationId xmlns:a16="http://schemas.microsoft.com/office/drawing/2014/main" id="{8B780B8E-81D1-6C0D-C6E1-1139AA6E47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2" name="Rectangle 8">
                <a:extLst>
                  <a:ext uri="{FF2B5EF4-FFF2-40B4-BE49-F238E27FC236}">
                    <a16:creationId xmlns:a16="http://schemas.microsoft.com/office/drawing/2014/main" id="{1338FB64-1618-DCB8-8C98-C81AD6F88D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3" name="Rectangle 9">
                <a:extLst>
                  <a:ext uri="{FF2B5EF4-FFF2-40B4-BE49-F238E27FC236}">
                    <a16:creationId xmlns:a16="http://schemas.microsoft.com/office/drawing/2014/main" id="{1EDFAC38-21DF-6897-7306-44C96449A8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4" name="Rectangle 10">
                <a:extLst>
                  <a:ext uri="{FF2B5EF4-FFF2-40B4-BE49-F238E27FC236}">
                    <a16:creationId xmlns:a16="http://schemas.microsoft.com/office/drawing/2014/main" id="{BBB49ECD-906C-6B12-92CC-580FC17386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5" name="Rectangle 11">
                <a:extLst>
                  <a:ext uri="{FF2B5EF4-FFF2-40B4-BE49-F238E27FC236}">
                    <a16:creationId xmlns:a16="http://schemas.microsoft.com/office/drawing/2014/main" id="{CF943466-0E39-6152-64C6-00ACA1B8B96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6" name="Rectangle 12">
                <a:extLst>
                  <a:ext uri="{FF2B5EF4-FFF2-40B4-BE49-F238E27FC236}">
                    <a16:creationId xmlns:a16="http://schemas.microsoft.com/office/drawing/2014/main" id="{13EA1D01-7C44-0FD9-2C4B-FD6F001801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7" name="Rectangle 13">
                <a:extLst>
                  <a:ext uri="{FF2B5EF4-FFF2-40B4-BE49-F238E27FC236}">
                    <a16:creationId xmlns:a16="http://schemas.microsoft.com/office/drawing/2014/main" id="{2FB005FC-9195-5B99-41A3-BA9591F1B7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8" name="Rectangle 14">
                <a:extLst>
                  <a:ext uri="{FF2B5EF4-FFF2-40B4-BE49-F238E27FC236}">
                    <a16:creationId xmlns:a16="http://schemas.microsoft.com/office/drawing/2014/main" id="{E278DD93-E8E5-3134-2407-A3E3329A4A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879" name="Rectangle 15">
                <a:extLst>
                  <a:ext uri="{FF2B5EF4-FFF2-40B4-BE49-F238E27FC236}">
                    <a16:creationId xmlns:a16="http://schemas.microsoft.com/office/drawing/2014/main" id="{B725EA42-3FAA-62A5-F8F1-BF308B40A9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420880" name="Rectangle 16">
            <a:extLst>
              <a:ext uri="{FF2B5EF4-FFF2-40B4-BE49-F238E27FC236}">
                <a16:creationId xmlns:a16="http://schemas.microsoft.com/office/drawing/2014/main" id="{A6A49138-9D7C-1D50-1124-3A45F682EFE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20881" name="Rectangle 17">
            <a:extLst>
              <a:ext uri="{FF2B5EF4-FFF2-40B4-BE49-F238E27FC236}">
                <a16:creationId xmlns:a16="http://schemas.microsoft.com/office/drawing/2014/main" id="{83155E3C-8F9B-FB39-A250-EF8A03C8326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20882" name="Rectangle 18">
            <a:extLst>
              <a:ext uri="{FF2B5EF4-FFF2-40B4-BE49-F238E27FC236}">
                <a16:creationId xmlns:a16="http://schemas.microsoft.com/office/drawing/2014/main" id="{D4459C3F-B767-28A6-2E97-855E0FFE1DA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07743FA-2978-4A80-B1AD-13B92CA94AA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20883" name="Rectangle 19">
            <a:extLst>
              <a:ext uri="{FF2B5EF4-FFF2-40B4-BE49-F238E27FC236}">
                <a16:creationId xmlns:a16="http://schemas.microsoft.com/office/drawing/2014/main" id="{647D7056-37E8-5E16-A7F3-FDD5084911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20884" name="Rectangle 20">
            <a:extLst>
              <a:ext uri="{FF2B5EF4-FFF2-40B4-BE49-F238E27FC236}">
                <a16:creationId xmlns:a16="http://schemas.microsoft.com/office/drawing/2014/main" id="{1D5C6DC4-D2FB-5A9F-2A69-F3FE1FF038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8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13367-61AC-ADC2-3DEB-37F43813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80B129-DD74-C3C8-13C9-856F2EB8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7F1795-D534-F3D1-36A5-E3DCC1737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C49664-8D4F-E885-2E2B-32AA199284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43D2FA-E470-4674-805F-1E461724AF1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83A9E7A-18F7-F71D-0B10-B8A3ED56EA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312733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5E7FE-E087-36F7-33B6-70BBBE0B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EF9698-B13F-5E83-49A1-CD158780C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008B8A-8C65-A56E-5218-4460AFF04E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53EF6B-6B8B-D447-4DB2-FBBC5040C6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B63251B-A53E-49EA-903E-3C72EBDA80D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02B7C79-A52C-FEF3-6C7A-5D3D598812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175399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5ED2D-8E3E-3D80-17FA-150DA98B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F1304-F8AE-471B-B1D1-8A7A8A677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56E9FB-8B97-12B7-5CAA-9C0ABDE42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9A7661-0695-D659-6998-A56D165FB0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D259C-1FBB-9829-741E-8FB4994CAE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84AAC2-0DBB-4FA9-B7AE-20615B6E7AC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E1AB411-C17C-B7BE-8EDE-84CB67416E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81540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A3EE2E-CD2E-E000-870B-976AA423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6077AB-5F5E-FF1C-9ACF-2C8B529A6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5FAF07-078D-AA28-B5C5-F680DFA47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F360A9-62A3-B872-B6D9-81B008E49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C10C03-E4B5-27C4-C6B6-7C8E93C8D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09D16037-7AAE-F34C-77D4-30A40A8F28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A9C10B5-BC70-51CD-E093-9EF5F56C9A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6D0E1FF-C1B2-4498-9501-5EDA2C8B368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48EE159A-7597-1A93-CC25-86F7E697CD7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38687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1BCFF-8AD5-C3CB-6FA0-40A6C787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42B021-7FBD-3965-21DC-2AC281DAC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A922B8-6133-181A-42DF-4A40761912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AA9D31-4DE2-4B50-95EF-8BFBA4434DB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8ED2E0-43C2-8916-5DA6-28574876C09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293677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C1947EA-64B8-8D4D-3264-E4A19ADBF8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496D12-7BEA-523C-8562-4ADD020220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91A4FC9-70E0-4B41-9126-676F6CB06BC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EEA87-F621-F3F2-6EC9-2DCE613A67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06015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2ECFE-A3BB-1D47-16E2-6A28B4EA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F3F60-7520-1C3D-572E-AF56E865A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F8FD7C-08B2-F9DA-8879-5ACAA6F75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298C0C-2EE3-434C-943E-B7939C21B8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28E00F0-07A0-4ED4-ADEF-C85E2337A7F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A5518D8-64B3-9BB9-4C12-1F8220B1D1C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05241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CCEEF-2F5D-6570-10F8-1E1715F0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9ABA1-9FE0-352E-F5FE-7B25E88CF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FAEF6A-13CC-9F92-389E-922C80A36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34354B-1BE2-EC65-B9F9-E75884E74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6C865-0CB2-EB5B-2E9E-7D7061257E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5DBC83-3B77-4E7D-8626-84A2FBEF1C0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99114AE-AD34-EFBF-D2B6-66B4EA6B3E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2875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20EB9-6422-002B-FC07-D57AD0598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2C8558-3A41-BC28-F7D4-414C1712A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D24E8D-F41A-FEF3-FF58-4E009FCEF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A576E-D572-1EF4-67D6-0B7C865D9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FDEE6-B4F5-B3B2-0C45-0E0CF67CC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4270827-F0E5-4B89-9684-61B1115189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A8864C-DEDD-7CFF-F763-F2E3CE6B996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655588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7C246-F81F-F8A1-008F-2F97BB17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BE4A19-5368-012B-3FFA-264BE1A81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2BC3EA-7477-333E-F195-FD4FE89083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02D5EF-E46A-C109-2F2C-4D7F1D087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90F0F5-CA5F-47D2-839D-DABE783ACA3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86693DA-3456-C25A-373F-38FDC707DFE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1064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CBC9D76-B020-B678-94D0-434F25DE2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1B18DF-A20E-BD6F-2A97-232D5A721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AAB617-7E90-2A80-064D-0491A1E64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54D2FD-ADAB-BAC0-837D-3CFADE16B0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B1086D-DC75-4EB3-AEF1-8784D95E18B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5DF9C40-8269-DDAC-CB2D-C33FFEF54A9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601006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25B98-7365-03EB-83C0-BE3632955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278AB7-F5F1-A020-AB1F-4F36F8D8F0B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BBA4AF-2624-1F18-5AB1-DB642AE11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08A63-5F3B-98B6-BC9D-9CBF6B821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27EFB3-72E8-E29E-07A0-B750749C3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0A5CEEAF-502C-4718-B3E6-E73323A3661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C05B52-FE2B-95AF-DA47-7B6C0434D55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4456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D8DA-400C-359C-7470-670A9FEA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C824F4-DC66-DDC3-25EA-A3B098AE8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0E26AC-3810-DA20-1931-A1DE1DA14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91C936-56CB-3508-392F-9B7D4EC61F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CD0402-447F-46E9-AB80-A7893A6F974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60E88BE-769F-9743-59AB-0D49F2D8893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248842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9C936E-0148-6A56-AD00-05CDFE3F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4C22C-8F78-3EA5-9934-B8CDCD166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B016E7E-C352-DE38-A1FC-7BB3012E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C1123-D56A-7724-310D-7A842DCDD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5D6E12-76A2-996B-BFB1-590A348D5A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153795-B450-4E32-822E-D46293667FA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6861B5-8F06-E8CE-7F2E-D0E7950987E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36218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63304-DD14-FB8E-0A83-2E99F9AC5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C560AF-DADB-62D7-B23D-BA4AEE9EC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DEACE7-12B6-95E6-0E5F-47F1AF9F5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CEB62F-DFC4-FFB8-4644-ABAFF64D4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0B177F-9E39-97E5-1B69-5AEA26137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6808EF99-D5F3-A562-30F2-B289B4693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C4B40CD-78F0-8DC2-C988-E924E76A35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89BAB5D-4016-4098-9EDB-0F01339E870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777B4F8C-096A-6462-1032-A3B912C533B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66475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945A3-948E-E6A9-4170-DB1B2093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5F9420-05F6-2539-B1A3-F7CA0B31CE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0E9FF9-3934-60C6-F4F3-FE15D7FDE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833243-7B6B-41D8-B905-0EEF82CB2C5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54E63F-2AB6-3642-4151-C91DE246AE0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5789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06B01C4-3969-E08B-C2FD-E56E68B8A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75F329-0537-D175-6D2F-1E1BB77CE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903837-7224-4FC5-9C37-A19527613DE7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76DFEC-A0C0-DCDC-7C7D-021CDB1B232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626760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CA151-1766-7279-5B11-B896F8F0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61F63D-AC42-6109-B41A-57B3589BE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8D1FE-EAEC-F027-D6DE-5FAB6783C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87F2C-A004-3BAC-C6E2-3E424B709A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D9CB16-AB23-C613-EEBF-D72395CFA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749A37-AD7C-4225-9852-543F165DEC6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1FEBD9-E4D3-ABA0-7ADC-F6318F48CC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4173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5E7AE-5462-515D-99C4-4FC6988E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E7D74E-0024-389B-10D8-5B3ADA6B0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5A4A2B-D38E-FB11-93E2-F2F6608E0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FA486-B663-5E93-9245-90501BF816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384683-34F8-8085-B1E5-5F870FF36F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624CF11-1EAE-40B1-885A-061848BCD91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FD01CD-0B5A-0B7B-21BB-D090BB1DD9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95790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32A387B7-327B-3029-DA73-6B103263F33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 altLang="zh-CN"/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D5FAF658-800A-CE84-C24E-F4F3D5C477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CACBBCDF-67C9-4658-8339-48B1E7E771C2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36196" name="Group 4">
            <a:extLst>
              <a:ext uri="{FF2B5EF4-FFF2-40B4-BE49-F238E27FC236}">
                <a16:creationId xmlns:a16="http://schemas.microsoft.com/office/drawing/2014/main" id="{8063D4A8-4E9B-D1DB-D444-3E340DCD76E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36197" name="Rectangle 5">
              <a:extLst>
                <a:ext uri="{FF2B5EF4-FFF2-40B4-BE49-F238E27FC236}">
                  <a16:creationId xmlns:a16="http://schemas.microsoft.com/office/drawing/2014/main" id="{6FBC30DD-4241-A00C-A4BA-D9554E9A0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6198" name="Rectangle 6">
              <a:extLst>
                <a:ext uri="{FF2B5EF4-FFF2-40B4-BE49-F238E27FC236}">
                  <a16:creationId xmlns:a16="http://schemas.microsoft.com/office/drawing/2014/main" id="{4427666B-5689-D32C-6D58-FBB11B645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6199" name="Rectangle 7">
              <a:extLst>
                <a:ext uri="{FF2B5EF4-FFF2-40B4-BE49-F238E27FC236}">
                  <a16:creationId xmlns:a16="http://schemas.microsoft.com/office/drawing/2014/main" id="{FAE1BDFD-09B4-1C6D-3F88-4954A9A76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36200" name="Rectangle 8">
              <a:extLst>
                <a:ext uri="{FF2B5EF4-FFF2-40B4-BE49-F238E27FC236}">
                  <a16:creationId xmlns:a16="http://schemas.microsoft.com/office/drawing/2014/main" id="{D6578DB4-D776-2177-6A75-8CF8A5CA8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36201" name="Rectangle 9">
              <a:extLst>
                <a:ext uri="{FF2B5EF4-FFF2-40B4-BE49-F238E27FC236}">
                  <a16:creationId xmlns:a16="http://schemas.microsoft.com/office/drawing/2014/main" id="{5F264FE0-1629-A961-B9C9-40FB07824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36202" name="Rectangle 10">
              <a:extLst>
                <a:ext uri="{FF2B5EF4-FFF2-40B4-BE49-F238E27FC236}">
                  <a16:creationId xmlns:a16="http://schemas.microsoft.com/office/drawing/2014/main" id="{AB121784-CB67-50A2-06A4-55B088B28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36203" name="Rectangle 11">
              <a:extLst>
                <a:ext uri="{FF2B5EF4-FFF2-40B4-BE49-F238E27FC236}">
                  <a16:creationId xmlns:a16="http://schemas.microsoft.com/office/drawing/2014/main" id="{E130F3E6-A512-9146-84E7-D8D677F14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36204" name="Rectangle 12">
              <a:extLst>
                <a:ext uri="{FF2B5EF4-FFF2-40B4-BE49-F238E27FC236}">
                  <a16:creationId xmlns:a16="http://schemas.microsoft.com/office/drawing/2014/main" id="{03A2BC9D-46CD-383C-7041-43C572482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36205" name="Rectangle 13">
              <a:extLst>
                <a:ext uri="{FF2B5EF4-FFF2-40B4-BE49-F238E27FC236}">
                  <a16:creationId xmlns:a16="http://schemas.microsoft.com/office/drawing/2014/main" id="{C035878F-C530-8A7C-2A02-56450FA30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136206" name="Rectangle 14">
            <a:extLst>
              <a:ext uri="{FF2B5EF4-FFF2-40B4-BE49-F238E27FC236}">
                <a16:creationId xmlns:a16="http://schemas.microsoft.com/office/drawing/2014/main" id="{55D5FF07-CF06-7F4D-2CE8-306000BCD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6207" name="Rectangle 15">
            <a:extLst>
              <a:ext uri="{FF2B5EF4-FFF2-40B4-BE49-F238E27FC236}">
                <a16:creationId xmlns:a16="http://schemas.microsoft.com/office/drawing/2014/main" id="{2668B7F1-6309-8834-6535-328696D04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6208" name="Rectangle 16">
            <a:extLst>
              <a:ext uri="{FF2B5EF4-FFF2-40B4-BE49-F238E27FC236}">
                <a16:creationId xmlns:a16="http://schemas.microsoft.com/office/drawing/2014/main" id="{6F23D077-608B-EE8F-CBF9-600F66A5407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5" r:id="rId12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>
            <a:extLst>
              <a:ext uri="{FF2B5EF4-FFF2-40B4-BE49-F238E27FC236}">
                <a16:creationId xmlns:a16="http://schemas.microsoft.com/office/drawing/2014/main" id="{F1C5B7A2-4C2A-983D-FEEB-22C2319A840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 altLang="zh-CN"/>
          </a:p>
        </p:txBody>
      </p:sp>
      <p:sp>
        <p:nvSpPr>
          <p:cNvPr id="419843" name="Rectangle 3">
            <a:extLst>
              <a:ext uri="{FF2B5EF4-FFF2-40B4-BE49-F238E27FC236}">
                <a16:creationId xmlns:a16="http://schemas.microsoft.com/office/drawing/2014/main" id="{B1A4C168-1932-DF28-6C33-4746CA6596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264BF925-3CE6-4DA0-ADA6-03EBBD348D36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419844" name="Group 4">
            <a:extLst>
              <a:ext uri="{FF2B5EF4-FFF2-40B4-BE49-F238E27FC236}">
                <a16:creationId xmlns:a16="http://schemas.microsoft.com/office/drawing/2014/main" id="{76EF6748-85BA-226B-E1CE-D0158B4BC55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419845" name="Rectangle 5">
              <a:extLst>
                <a:ext uri="{FF2B5EF4-FFF2-40B4-BE49-F238E27FC236}">
                  <a16:creationId xmlns:a16="http://schemas.microsoft.com/office/drawing/2014/main" id="{9EB90C05-68D3-5CE7-FF48-592D15252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19846" name="Rectangle 6">
              <a:extLst>
                <a:ext uri="{FF2B5EF4-FFF2-40B4-BE49-F238E27FC236}">
                  <a16:creationId xmlns:a16="http://schemas.microsoft.com/office/drawing/2014/main" id="{7A3D9A8D-A42F-3FEF-25BB-44C2571FF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19847" name="Rectangle 7">
              <a:extLst>
                <a:ext uri="{FF2B5EF4-FFF2-40B4-BE49-F238E27FC236}">
                  <a16:creationId xmlns:a16="http://schemas.microsoft.com/office/drawing/2014/main" id="{564BCF0C-1430-19BC-C2CE-133ABA90B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419848" name="Rectangle 8">
              <a:extLst>
                <a:ext uri="{FF2B5EF4-FFF2-40B4-BE49-F238E27FC236}">
                  <a16:creationId xmlns:a16="http://schemas.microsoft.com/office/drawing/2014/main" id="{F2F4D334-A38A-8725-C303-7E204F02C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419849" name="Rectangle 9">
              <a:extLst>
                <a:ext uri="{FF2B5EF4-FFF2-40B4-BE49-F238E27FC236}">
                  <a16:creationId xmlns:a16="http://schemas.microsoft.com/office/drawing/2014/main" id="{C52560F7-B6B2-8C75-8862-18A051112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419850" name="Rectangle 10">
              <a:extLst>
                <a:ext uri="{FF2B5EF4-FFF2-40B4-BE49-F238E27FC236}">
                  <a16:creationId xmlns:a16="http://schemas.microsoft.com/office/drawing/2014/main" id="{BC10C326-2093-626D-13FD-4DAF72426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419851" name="Rectangle 11">
              <a:extLst>
                <a:ext uri="{FF2B5EF4-FFF2-40B4-BE49-F238E27FC236}">
                  <a16:creationId xmlns:a16="http://schemas.microsoft.com/office/drawing/2014/main" id="{A9CD3F75-A668-12DB-C235-FA265BB5E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419852" name="Rectangle 12">
              <a:extLst>
                <a:ext uri="{FF2B5EF4-FFF2-40B4-BE49-F238E27FC236}">
                  <a16:creationId xmlns:a16="http://schemas.microsoft.com/office/drawing/2014/main" id="{45A32E3C-157C-7FB0-1178-40F723ACB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419853" name="Rectangle 13">
              <a:extLst>
                <a:ext uri="{FF2B5EF4-FFF2-40B4-BE49-F238E27FC236}">
                  <a16:creationId xmlns:a16="http://schemas.microsoft.com/office/drawing/2014/main" id="{D8216589-70BE-D9A7-8B68-664B2FFCB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419854" name="Rectangle 14">
            <a:extLst>
              <a:ext uri="{FF2B5EF4-FFF2-40B4-BE49-F238E27FC236}">
                <a16:creationId xmlns:a16="http://schemas.microsoft.com/office/drawing/2014/main" id="{EE013867-169F-3235-FBEB-EDB2F36AB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19855" name="Rectangle 15">
            <a:extLst>
              <a:ext uri="{FF2B5EF4-FFF2-40B4-BE49-F238E27FC236}">
                <a16:creationId xmlns:a16="http://schemas.microsoft.com/office/drawing/2014/main" id="{C415721D-6688-428D-F097-B016861F41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9856" name="Rectangle 16">
            <a:extLst>
              <a:ext uri="{FF2B5EF4-FFF2-40B4-BE49-F238E27FC236}">
                <a16:creationId xmlns:a16="http://schemas.microsoft.com/office/drawing/2014/main" id="{81E64C9E-A662-F45E-CBF9-917DA29A4A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6" r:id="rId12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38.bin"/><Relationship Id="rId18" Type="http://schemas.openxmlformats.org/officeDocument/2006/relationships/oleObject" Target="../embeddings/oleObject41.bin"/><Relationship Id="rId26" Type="http://schemas.openxmlformats.org/officeDocument/2006/relationships/oleObject" Target="../embeddings/oleObject47.bin"/><Relationship Id="rId3" Type="http://schemas.openxmlformats.org/officeDocument/2006/relationships/oleObject" Target="../embeddings/oleObject33.bin"/><Relationship Id="rId21" Type="http://schemas.openxmlformats.org/officeDocument/2006/relationships/image" Target="../media/image47.wmf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6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wmf"/><Relationship Id="rId20" Type="http://schemas.openxmlformats.org/officeDocument/2006/relationships/oleObject" Target="../embeddings/oleObject42.bin"/><Relationship Id="rId29" Type="http://schemas.openxmlformats.org/officeDocument/2006/relationships/image" Target="../media/image48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7.bin"/><Relationship Id="rId24" Type="http://schemas.openxmlformats.org/officeDocument/2006/relationships/oleObject" Target="../embeddings/oleObject45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4.bin"/><Relationship Id="rId28" Type="http://schemas.openxmlformats.org/officeDocument/2006/relationships/oleObject" Target="../embeddings/oleObject49.bin"/><Relationship Id="rId10" Type="http://schemas.openxmlformats.org/officeDocument/2006/relationships/image" Target="../media/image42.wmf"/><Relationship Id="rId19" Type="http://schemas.openxmlformats.org/officeDocument/2006/relationships/image" Target="../media/image46.wmf"/><Relationship Id="rId31" Type="http://schemas.openxmlformats.org/officeDocument/2006/relationships/image" Target="../media/image49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4.wmf"/><Relationship Id="rId22" Type="http://schemas.openxmlformats.org/officeDocument/2006/relationships/oleObject" Target="../embeddings/oleObject43.bin"/><Relationship Id="rId27" Type="http://schemas.openxmlformats.org/officeDocument/2006/relationships/oleObject" Target="../embeddings/oleObject48.bin"/><Relationship Id="rId30" Type="http://schemas.openxmlformats.org/officeDocument/2006/relationships/oleObject" Target="../embeddings/oleObject50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51.bin"/><Relationship Id="rId21" Type="http://schemas.openxmlformats.org/officeDocument/2006/relationships/oleObject" Target="../embeddings/oleObject60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58.bin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42.wmf"/><Relationship Id="rId19" Type="http://schemas.openxmlformats.org/officeDocument/2006/relationships/oleObject" Target="../embeddings/oleObject59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51.wmf"/><Relationship Id="rId22" Type="http://schemas.openxmlformats.org/officeDocument/2006/relationships/image" Target="../media/image5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INDEX.PPT#6. &#24187;&#28783;&#29255; 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58.wmf"/><Relationship Id="rId3" Type="http://schemas.openxmlformats.org/officeDocument/2006/relationships/oleObject" Target="../embeddings/oleObject61.bin"/><Relationship Id="rId21" Type="http://schemas.openxmlformats.org/officeDocument/2006/relationships/oleObject" Target="../embeddings/oleObject70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68.bin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wmf"/><Relationship Id="rId20" Type="http://schemas.openxmlformats.org/officeDocument/2006/relationships/image" Target="../media/image59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69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64.bin"/><Relationship Id="rId14" Type="http://schemas.openxmlformats.org/officeDocument/2006/relationships/image" Target="../media/image41.wmf"/><Relationship Id="rId22" Type="http://schemas.openxmlformats.org/officeDocument/2006/relationships/image" Target="../media/image60.wmf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6.bin"/><Relationship Id="rId18" Type="http://schemas.openxmlformats.org/officeDocument/2006/relationships/image" Target="../media/image68.wmf"/><Relationship Id="rId26" Type="http://schemas.openxmlformats.org/officeDocument/2006/relationships/image" Target="../media/image72.wmf"/><Relationship Id="rId39" Type="http://schemas.openxmlformats.org/officeDocument/2006/relationships/oleObject" Target="../embeddings/oleObject89.bin"/><Relationship Id="rId21" Type="http://schemas.openxmlformats.org/officeDocument/2006/relationships/oleObject" Target="../embeddings/oleObject80.bin"/><Relationship Id="rId34" Type="http://schemas.openxmlformats.org/officeDocument/2006/relationships/image" Target="../media/image76.wmf"/><Relationship Id="rId42" Type="http://schemas.openxmlformats.org/officeDocument/2006/relationships/oleObject" Target="../embeddings/oleObject91.bin"/><Relationship Id="rId47" Type="http://schemas.openxmlformats.org/officeDocument/2006/relationships/image" Target="../media/image81.wmf"/><Relationship Id="rId50" Type="http://schemas.openxmlformats.org/officeDocument/2006/relationships/oleObject" Target="../embeddings/oleObject95.bin"/><Relationship Id="rId7" Type="http://schemas.openxmlformats.org/officeDocument/2006/relationships/oleObject" Target="../embeddings/oleObject73.bin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7.wmf"/><Relationship Id="rId29" Type="http://schemas.openxmlformats.org/officeDocument/2006/relationships/oleObject" Target="../embeddings/oleObject84.bin"/><Relationship Id="rId11" Type="http://schemas.openxmlformats.org/officeDocument/2006/relationships/oleObject" Target="../embeddings/oleObject75.bin"/><Relationship Id="rId24" Type="http://schemas.openxmlformats.org/officeDocument/2006/relationships/image" Target="../media/image71.wmf"/><Relationship Id="rId32" Type="http://schemas.openxmlformats.org/officeDocument/2006/relationships/image" Target="../media/image75.wmf"/><Relationship Id="rId37" Type="http://schemas.openxmlformats.org/officeDocument/2006/relationships/oleObject" Target="../embeddings/oleObject88.bin"/><Relationship Id="rId40" Type="http://schemas.openxmlformats.org/officeDocument/2006/relationships/image" Target="../media/image79.wmf"/><Relationship Id="rId45" Type="http://schemas.openxmlformats.org/officeDocument/2006/relationships/image" Target="../media/image57.wmf"/><Relationship Id="rId53" Type="http://schemas.openxmlformats.org/officeDocument/2006/relationships/image" Target="../media/image84.wmf"/><Relationship Id="rId5" Type="http://schemas.openxmlformats.org/officeDocument/2006/relationships/oleObject" Target="../embeddings/oleObject72.bin"/><Relationship Id="rId10" Type="http://schemas.openxmlformats.org/officeDocument/2006/relationships/image" Target="../media/image64.wmf"/><Relationship Id="rId19" Type="http://schemas.openxmlformats.org/officeDocument/2006/relationships/oleObject" Target="../embeddings/oleObject79.bin"/><Relationship Id="rId31" Type="http://schemas.openxmlformats.org/officeDocument/2006/relationships/oleObject" Target="../embeddings/oleObject85.bin"/><Relationship Id="rId44" Type="http://schemas.openxmlformats.org/officeDocument/2006/relationships/oleObject" Target="../embeddings/oleObject92.bin"/><Relationship Id="rId52" Type="http://schemas.openxmlformats.org/officeDocument/2006/relationships/oleObject" Target="../embeddings/oleObject96.bin"/><Relationship Id="rId4" Type="http://schemas.openxmlformats.org/officeDocument/2006/relationships/image" Target="../media/image61.wmf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66.wmf"/><Relationship Id="rId22" Type="http://schemas.openxmlformats.org/officeDocument/2006/relationships/image" Target="../media/image70.wmf"/><Relationship Id="rId27" Type="http://schemas.openxmlformats.org/officeDocument/2006/relationships/oleObject" Target="../embeddings/oleObject83.bin"/><Relationship Id="rId30" Type="http://schemas.openxmlformats.org/officeDocument/2006/relationships/image" Target="../media/image74.wmf"/><Relationship Id="rId35" Type="http://schemas.openxmlformats.org/officeDocument/2006/relationships/oleObject" Target="../embeddings/oleObject87.bin"/><Relationship Id="rId43" Type="http://schemas.openxmlformats.org/officeDocument/2006/relationships/image" Target="../media/image80.wmf"/><Relationship Id="rId48" Type="http://schemas.openxmlformats.org/officeDocument/2006/relationships/oleObject" Target="../embeddings/oleObject94.bin"/><Relationship Id="rId8" Type="http://schemas.openxmlformats.org/officeDocument/2006/relationships/image" Target="../media/image63.wmf"/><Relationship Id="rId51" Type="http://schemas.openxmlformats.org/officeDocument/2006/relationships/image" Target="../media/image83.wmf"/><Relationship Id="rId3" Type="http://schemas.openxmlformats.org/officeDocument/2006/relationships/oleObject" Target="../embeddings/oleObject71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78.bin"/><Relationship Id="rId25" Type="http://schemas.openxmlformats.org/officeDocument/2006/relationships/oleObject" Target="../embeddings/oleObject82.bin"/><Relationship Id="rId33" Type="http://schemas.openxmlformats.org/officeDocument/2006/relationships/oleObject" Target="../embeddings/oleObject86.bin"/><Relationship Id="rId38" Type="http://schemas.openxmlformats.org/officeDocument/2006/relationships/image" Target="../media/image78.wmf"/><Relationship Id="rId46" Type="http://schemas.openxmlformats.org/officeDocument/2006/relationships/oleObject" Target="../embeddings/oleObject93.bin"/><Relationship Id="rId20" Type="http://schemas.openxmlformats.org/officeDocument/2006/relationships/image" Target="../media/image69.wmf"/><Relationship Id="rId41" Type="http://schemas.openxmlformats.org/officeDocument/2006/relationships/oleObject" Target="../embeddings/oleObject90.bin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wmf"/><Relationship Id="rId15" Type="http://schemas.openxmlformats.org/officeDocument/2006/relationships/oleObject" Target="../embeddings/oleObject77.bin"/><Relationship Id="rId23" Type="http://schemas.openxmlformats.org/officeDocument/2006/relationships/oleObject" Target="../embeddings/oleObject81.bin"/><Relationship Id="rId28" Type="http://schemas.openxmlformats.org/officeDocument/2006/relationships/image" Target="../media/image73.wmf"/><Relationship Id="rId36" Type="http://schemas.openxmlformats.org/officeDocument/2006/relationships/image" Target="../media/image77.wmf"/><Relationship Id="rId49" Type="http://schemas.openxmlformats.org/officeDocument/2006/relationships/image" Target="../media/image82.w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90.wmf"/><Relationship Id="rId26" Type="http://schemas.openxmlformats.org/officeDocument/2006/relationships/image" Target="../media/image92.wmf"/><Relationship Id="rId39" Type="http://schemas.openxmlformats.org/officeDocument/2006/relationships/image" Target="../media/image97.wmf"/><Relationship Id="rId21" Type="http://schemas.openxmlformats.org/officeDocument/2006/relationships/oleObject" Target="../embeddings/oleObject106.bin"/><Relationship Id="rId34" Type="http://schemas.openxmlformats.org/officeDocument/2006/relationships/oleObject" Target="../embeddings/oleObject114.bin"/><Relationship Id="rId42" Type="http://schemas.openxmlformats.org/officeDocument/2006/relationships/oleObject" Target="../embeddings/oleObject118.bin"/><Relationship Id="rId47" Type="http://schemas.openxmlformats.org/officeDocument/2006/relationships/image" Target="../media/image100.wmf"/><Relationship Id="rId7" Type="http://schemas.openxmlformats.org/officeDocument/2006/relationships/oleObject" Target="../embeddings/oleObject99.bin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9.wmf"/><Relationship Id="rId29" Type="http://schemas.openxmlformats.org/officeDocument/2006/relationships/oleObject" Target="../embeddings/oleObject111.bin"/><Relationship Id="rId11" Type="http://schemas.openxmlformats.org/officeDocument/2006/relationships/oleObject" Target="../embeddings/oleObject101.bin"/><Relationship Id="rId24" Type="http://schemas.openxmlformats.org/officeDocument/2006/relationships/oleObject" Target="../embeddings/oleObject108.bin"/><Relationship Id="rId32" Type="http://schemas.openxmlformats.org/officeDocument/2006/relationships/oleObject" Target="../embeddings/oleObject113.bin"/><Relationship Id="rId37" Type="http://schemas.openxmlformats.org/officeDocument/2006/relationships/image" Target="../media/image96.wmf"/><Relationship Id="rId40" Type="http://schemas.openxmlformats.org/officeDocument/2006/relationships/oleObject" Target="../embeddings/oleObject117.bin"/><Relationship Id="rId45" Type="http://schemas.openxmlformats.org/officeDocument/2006/relationships/oleObject" Target="../embeddings/oleObject120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23" Type="http://schemas.openxmlformats.org/officeDocument/2006/relationships/image" Target="../media/image79.wmf"/><Relationship Id="rId28" Type="http://schemas.openxmlformats.org/officeDocument/2006/relationships/image" Target="../media/image57.wmf"/><Relationship Id="rId36" Type="http://schemas.openxmlformats.org/officeDocument/2006/relationships/oleObject" Target="../embeddings/oleObject115.bin"/><Relationship Id="rId49" Type="http://schemas.openxmlformats.org/officeDocument/2006/relationships/image" Target="../media/image101.wmf"/><Relationship Id="rId10" Type="http://schemas.openxmlformats.org/officeDocument/2006/relationships/image" Target="../media/image88.wmf"/><Relationship Id="rId19" Type="http://schemas.openxmlformats.org/officeDocument/2006/relationships/oleObject" Target="../embeddings/oleObject105.bin"/><Relationship Id="rId31" Type="http://schemas.openxmlformats.org/officeDocument/2006/relationships/oleObject" Target="../embeddings/oleObject112.bin"/><Relationship Id="rId44" Type="http://schemas.openxmlformats.org/officeDocument/2006/relationships/oleObject" Target="../embeddings/oleObject119.bin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76.wmf"/><Relationship Id="rId22" Type="http://schemas.openxmlformats.org/officeDocument/2006/relationships/oleObject" Target="../embeddings/oleObject107.bin"/><Relationship Id="rId27" Type="http://schemas.openxmlformats.org/officeDocument/2006/relationships/oleObject" Target="../embeddings/oleObject110.bin"/><Relationship Id="rId30" Type="http://schemas.openxmlformats.org/officeDocument/2006/relationships/image" Target="../media/image93.wmf"/><Relationship Id="rId35" Type="http://schemas.openxmlformats.org/officeDocument/2006/relationships/image" Target="../media/image95.wmf"/><Relationship Id="rId43" Type="http://schemas.openxmlformats.org/officeDocument/2006/relationships/image" Target="../media/image99.wmf"/><Relationship Id="rId48" Type="http://schemas.openxmlformats.org/officeDocument/2006/relationships/oleObject" Target="../embeddings/oleObject122.bin"/><Relationship Id="rId8" Type="http://schemas.openxmlformats.org/officeDocument/2006/relationships/image" Target="../media/image87.wmf"/><Relationship Id="rId3" Type="http://schemas.openxmlformats.org/officeDocument/2006/relationships/oleObject" Target="../embeddings/oleObject97.bin"/><Relationship Id="rId12" Type="http://schemas.openxmlformats.org/officeDocument/2006/relationships/image" Target="../media/image73.wmf"/><Relationship Id="rId17" Type="http://schemas.openxmlformats.org/officeDocument/2006/relationships/oleObject" Target="../embeddings/oleObject104.bin"/><Relationship Id="rId25" Type="http://schemas.openxmlformats.org/officeDocument/2006/relationships/oleObject" Target="../embeddings/oleObject109.bin"/><Relationship Id="rId33" Type="http://schemas.openxmlformats.org/officeDocument/2006/relationships/image" Target="../media/image94.wmf"/><Relationship Id="rId38" Type="http://schemas.openxmlformats.org/officeDocument/2006/relationships/oleObject" Target="../embeddings/oleObject116.bin"/><Relationship Id="rId46" Type="http://schemas.openxmlformats.org/officeDocument/2006/relationships/oleObject" Target="../embeddings/oleObject121.bin"/><Relationship Id="rId20" Type="http://schemas.openxmlformats.org/officeDocument/2006/relationships/image" Target="../media/image91.wmf"/><Relationship Id="rId41" Type="http://schemas.openxmlformats.org/officeDocument/2006/relationships/image" Target="../media/image98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3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130.bin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08.w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0.w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0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1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16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9.wmf"/><Relationship Id="rId5" Type="http://schemas.openxmlformats.org/officeDocument/2006/relationships/oleObject" Target="../embeddings/oleObject140.bin"/><Relationship Id="rId4" Type="http://schemas.openxmlformats.org/officeDocument/2006/relationships/image" Target="../media/image118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7.bin"/><Relationship Id="rId18" Type="http://schemas.openxmlformats.org/officeDocument/2006/relationships/image" Target="../media/image128.emf"/><Relationship Id="rId26" Type="http://schemas.openxmlformats.org/officeDocument/2006/relationships/image" Target="../media/image132.emf"/><Relationship Id="rId39" Type="http://schemas.openxmlformats.org/officeDocument/2006/relationships/oleObject" Target="../embeddings/oleObject160.bin"/><Relationship Id="rId21" Type="http://schemas.openxmlformats.org/officeDocument/2006/relationships/oleObject" Target="../embeddings/oleObject151.bin"/><Relationship Id="rId34" Type="http://schemas.openxmlformats.org/officeDocument/2006/relationships/image" Target="../media/image136.emf"/><Relationship Id="rId42" Type="http://schemas.openxmlformats.org/officeDocument/2006/relationships/image" Target="../media/image140.emf"/><Relationship Id="rId47" Type="http://schemas.openxmlformats.org/officeDocument/2006/relationships/oleObject" Target="../embeddings/oleObject164.bin"/><Relationship Id="rId50" Type="http://schemas.openxmlformats.org/officeDocument/2006/relationships/oleObject" Target="../embeddings/oleObject166.bin"/><Relationship Id="rId55" Type="http://schemas.openxmlformats.org/officeDocument/2006/relationships/oleObject" Target="../embeddings/oleObject171.bin"/><Relationship Id="rId7" Type="http://schemas.openxmlformats.org/officeDocument/2006/relationships/oleObject" Target="../embeddings/oleObject144.bin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7.emf"/><Relationship Id="rId29" Type="http://schemas.openxmlformats.org/officeDocument/2006/relationships/oleObject" Target="../embeddings/oleObject155.bin"/><Relationship Id="rId11" Type="http://schemas.openxmlformats.org/officeDocument/2006/relationships/oleObject" Target="../embeddings/oleObject146.bin"/><Relationship Id="rId24" Type="http://schemas.openxmlformats.org/officeDocument/2006/relationships/image" Target="../media/image131.emf"/><Relationship Id="rId32" Type="http://schemas.openxmlformats.org/officeDocument/2006/relationships/image" Target="../media/image135.emf"/><Relationship Id="rId37" Type="http://schemas.openxmlformats.org/officeDocument/2006/relationships/oleObject" Target="../embeddings/oleObject159.bin"/><Relationship Id="rId40" Type="http://schemas.openxmlformats.org/officeDocument/2006/relationships/image" Target="../media/image139.emf"/><Relationship Id="rId45" Type="http://schemas.openxmlformats.org/officeDocument/2006/relationships/oleObject" Target="../embeddings/oleObject163.bin"/><Relationship Id="rId53" Type="http://schemas.openxmlformats.org/officeDocument/2006/relationships/oleObject" Target="../embeddings/oleObject169.bin"/><Relationship Id="rId5" Type="http://schemas.openxmlformats.org/officeDocument/2006/relationships/oleObject" Target="../embeddings/oleObject143.bin"/><Relationship Id="rId19" Type="http://schemas.openxmlformats.org/officeDocument/2006/relationships/oleObject" Target="../embeddings/oleObject150.bin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145.bin"/><Relationship Id="rId14" Type="http://schemas.openxmlformats.org/officeDocument/2006/relationships/image" Target="../media/image126.emf"/><Relationship Id="rId22" Type="http://schemas.openxmlformats.org/officeDocument/2006/relationships/image" Target="../media/image130.emf"/><Relationship Id="rId27" Type="http://schemas.openxmlformats.org/officeDocument/2006/relationships/oleObject" Target="../embeddings/oleObject154.bin"/><Relationship Id="rId30" Type="http://schemas.openxmlformats.org/officeDocument/2006/relationships/image" Target="../media/image134.emf"/><Relationship Id="rId35" Type="http://schemas.openxmlformats.org/officeDocument/2006/relationships/oleObject" Target="../embeddings/oleObject158.bin"/><Relationship Id="rId43" Type="http://schemas.openxmlformats.org/officeDocument/2006/relationships/oleObject" Target="../embeddings/oleObject162.bin"/><Relationship Id="rId48" Type="http://schemas.openxmlformats.org/officeDocument/2006/relationships/image" Target="../media/image143.wmf"/><Relationship Id="rId56" Type="http://schemas.openxmlformats.org/officeDocument/2006/relationships/oleObject" Target="../embeddings/oleObject172.bin"/><Relationship Id="rId8" Type="http://schemas.openxmlformats.org/officeDocument/2006/relationships/image" Target="../media/image123.emf"/><Relationship Id="rId51" Type="http://schemas.openxmlformats.org/officeDocument/2006/relationships/oleObject" Target="../embeddings/oleObject167.bin"/><Relationship Id="rId3" Type="http://schemas.openxmlformats.org/officeDocument/2006/relationships/oleObject" Target="../embeddings/oleObject142.bin"/><Relationship Id="rId12" Type="http://schemas.openxmlformats.org/officeDocument/2006/relationships/image" Target="../media/image125.emf"/><Relationship Id="rId17" Type="http://schemas.openxmlformats.org/officeDocument/2006/relationships/oleObject" Target="../embeddings/oleObject149.bin"/><Relationship Id="rId25" Type="http://schemas.openxmlformats.org/officeDocument/2006/relationships/oleObject" Target="../embeddings/oleObject153.bin"/><Relationship Id="rId33" Type="http://schemas.openxmlformats.org/officeDocument/2006/relationships/oleObject" Target="../embeddings/oleObject157.bin"/><Relationship Id="rId38" Type="http://schemas.openxmlformats.org/officeDocument/2006/relationships/image" Target="../media/image138.emf"/><Relationship Id="rId46" Type="http://schemas.openxmlformats.org/officeDocument/2006/relationships/image" Target="../media/image142.emf"/><Relationship Id="rId20" Type="http://schemas.openxmlformats.org/officeDocument/2006/relationships/image" Target="../media/image129.emf"/><Relationship Id="rId41" Type="http://schemas.openxmlformats.org/officeDocument/2006/relationships/oleObject" Target="../embeddings/oleObject161.bin"/><Relationship Id="rId54" Type="http://schemas.openxmlformats.org/officeDocument/2006/relationships/oleObject" Target="../embeddings/oleObject170.bin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emf"/><Relationship Id="rId15" Type="http://schemas.openxmlformats.org/officeDocument/2006/relationships/oleObject" Target="../embeddings/oleObject148.bin"/><Relationship Id="rId23" Type="http://schemas.openxmlformats.org/officeDocument/2006/relationships/oleObject" Target="../embeddings/oleObject152.bin"/><Relationship Id="rId28" Type="http://schemas.openxmlformats.org/officeDocument/2006/relationships/image" Target="../media/image133.emf"/><Relationship Id="rId36" Type="http://schemas.openxmlformats.org/officeDocument/2006/relationships/image" Target="../media/image137.emf"/><Relationship Id="rId49" Type="http://schemas.openxmlformats.org/officeDocument/2006/relationships/oleObject" Target="../embeddings/oleObject165.bin"/><Relationship Id="rId57" Type="http://schemas.openxmlformats.org/officeDocument/2006/relationships/oleObject" Target="../embeddings/oleObject173.bin"/><Relationship Id="rId10" Type="http://schemas.openxmlformats.org/officeDocument/2006/relationships/image" Target="../media/image124.emf"/><Relationship Id="rId31" Type="http://schemas.openxmlformats.org/officeDocument/2006/relationships/oleObject" Target="../embeddings/oleObject156.bin"/><Relationship Id="rId44" Type="http://schemas.openxmlformats.org/officeDocument/2006/relationships/image" Target="../media/image141.emf"/><Relationship Id="rId52" Type="http://schemas.openxmlformats.org/officeDocument/2006/relationships/oleObject" Target="../embeddings/oleObject168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INDEX.PPT#6. &#24187;&#28783;&#29255; 6" TargetMode="Externa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oleObject" Target="../embeddings/oleObject174.bin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5.bin"/><Relationship Id="rId7" Type="http://schemas.openxmlformats.org/officeDocument/2006/relationships/image" Target="../media/image14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177.bin"/><Relationship Id="rId5" Type="http://schemas.openxmlformats.org/officeDocument/2006/relationships/oleObject" Target="../embeddings/oleObject176.bin"/><Relationship Id="rId4" Type="http://schemas.openxmlformats.org/officeDocument/2006/relationships/image" Target="../media/image145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1.bin"/><Relationship Id="rId13" Type="http://schemas.openxmlformats.org/officeDocument/2006/relationships/image" Target="../media/image152.wmf"/><Relationship Id="rId3" Type="http://schemas.openxmlformats.org/officeDocument/2006/relationships/image" Target="../media/image147.emf"/><Relationship Id="rId7" Type="http://schemas.openxmlformats.org/officeDocument/2006/relationships/image" Target="../media/image149.wmf"/><Relationship Id="rId12" Type="http://schemas.openxmlformats.org/officeDocument/2006/relationships/oleObject" Target="../embeddings/oleObject183.bin"/><Relationship Id="rId2" Type="http://schemas.openxmlformats.org/officeDocument/2006/relationships/oleObject" Target="../embeddings/oleObject178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180.bin"/><Relationship Id="rId11" Type="http://schemas.openxmlformats.org/officeDocument/2006/relationships/image" Target="../media/image151.wmf"/><Relationship Id="rId5" Type="http://schemas.openxmlformats.org/officeDocument/2006/relationships/image" Target="../media/image148.wmf"/><Relationship Id="rId10" Type="http://schemas.openxmlformats.org/officeDocument/2006/relationships/oleObject" Target="../embeddings/oleObject182.bin"/><Relationship Id="rId4" Type="http://schemas.openxmlformats.org/officeDocument/2006/relationships/oleObject" Target="../embeddings/oleObject179.bin"/><Relationship Id="rId9" Type="http://schemas.openxmlformats.org/officeDocument/2006/relationships/image" Target="../media/image15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oleObject" Target="../embeddings/oleObject184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185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oleObject" Target="../embeddings/oleObject186.bin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0.bin"/><Relationship Id="rId3" Type="http://schemas.openxmlformats.org/officeDocument/2006/relationships/image" Target="../media/image156.emf"/><Relationship Id="rId7" Type="http://schemas.openxmlformats.org/officeDocument/2006/relationships/image" Target="../media/image158.emf"/><Relationship Id="rId2" Type="http://schemas.openxmlformats.org/officeDocument/2006/relationships/oleObject" Target="../embeddings/oleObject187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189.bin"/><Relationship Id="rId11" Type="http://schemas.openxmlformats.org/officeDocument/2006/relationships/image" Target="../media/image160.emf"/><Relationship Id="rId5" Type="http://schemas.openxmlformats.org/officeDocument/2006/relationships/image" Target="../media/image157.emf"/><Relationship Id="rId10" Type="http://schemas.openxmlformats.org/officeDocument/2006/relationships/oleObject" Target="../embeddings/oleObject191.bin"/><Relationship Id="rId4" Type="http://schemas.openxmlformats.org/officeDocument/2006/relationships/oleObject" Target="../embeddings/oleObject188.bin"/><Relationship Id="rId9" Type="http://schemas.openxmlformats.org/officeDocument/2006/relationships/image" Target="../media/image15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7" Type="http://schemas.openxmlformats.org/officeDocument/2006/relationships/image" Target="../media/image163.emf"/><Relationship Id="rId2" Type="http://schemas.openxmlformats.org/officeDocument/2006/relationships/oleObject" Target="../embeddings/oleObject192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194.bin"/><Relationship Id="rId5" Type="http://schemas.openxmlformats.org/officeDocument/2006/relationships/image" Target="../media/image162.emf"/><Relationship Id="rId4" Type="http://schemas.openxmlformats.org/officeDocument/2006/relationships/oleObject" Target="../embeddings/oleObject193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8.bin"/><Relationship Id="rId3" Type="http://schemas.openxmlformats.org/officeDocument/2006/relationships/image" Target="../media/image164.emf"/><Relationship Id="rId7" Type="http://schemas.openxmlformats.org/officeDocument/2006/relationships/image" Target="../media/image166.emf"/><Relationship Id="rId2" Type="http://schemas.openxmlformats.org/officeDocument/2006/relationships/oleObject" Target="../embeddings/oleObject195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197.bin"/><Relationship Id="rId11" Type="http://schemas.openxmlformats.org/officeDocument/2006/relationships/image" Target="../media/image168.emf"/><Relationship Id="rId5" Type="http://schemas.openxmlformats.org/officeDocument/2006/relationships/image" Target="../media/image165.emf"/><Relationship Id="rId10" Type="http://schemas.openxmlformats.org/officeDocument/2006/relationships/oleObject" Target="../embeddings/oleObject199.bin"/><Relationship Id="rId4" Type="http://schemas.openxmlformats.org/officeDocument/2006/relationships/oleObject" Target="../embeddings/oleObject196.bin"/><Relationship Id="rId9" Type="http://schemas.openxmlformats.org/officeDocument/2006/relationships/image" Target="../media/image167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3.bin"/><Relationship Id="rId13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1.emf"/><Relationship Id="rId12" Type="http://schemas.openxmlformats.org/officeDocument/2006/relationships/oleObject" Target="../embeddings/oleObject205.bin"/><Relationship Id="rId2" Type="http://schemas.openxmlformats.org/officeDocument/2006/relationships/oleObject" Target="../embeddings/oleObject200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02.bin"/><Relationship Id="rId11" Type="http://schemas.openxmlformats.org/officeDocument/2006/relationships/image" Target="../media/image173.emf"/><Relationship Id="rId5" Type="http://schemas.openxmlformats.org/officeDocument/2006/relationships/image" Target="../media/image170.emf"/><Relationship Id="rId10" Type="http://schemas.openxmlformats.org/officeDocument/2006/relationships/oleObject" Target="../embeddings/oleObject204.bin"/><Relationship Id="rId4" Type="http://schemas.openxmlformats.org/officeDocument/2006/relationships/oleObject" Target="../embeddings/oleObject201.bin"/><Relationship Id="rId9" Type="http://schemas.openxmlformats.org/officeDocument/2006/relationships/image" Target="../media/image172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emf"/><Relationship Id="rId3" Type="http://schemas.openxmlformats.org/officeDocument/2006/relationships/oleObject" Target="../embeddings/oleObject206.bin"/><Relationship Id="rId7" Type="http://schemas.openxmlformats.org/officeDocument/2006/relationships/oleObject" Target="../embeddings/oleObject208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6.emf"/><Relationship Id="rId5" Type="http://schemas.openxmlformats.org/officeDocument/2006/relationships/oleObject" Target="../embeddings/oleObject207.bin"/><Relationship Id="rId4" Type="http://schemas.openxmlformats.org/officeDocument/2006/relationships/image" Target="../media/image17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3" Type="http://schemas.openxmlformats.org/officeDocument/2006/relationships/oleObject" Target="../embeddings/oleObject209.bin"/><Relationship Id="rId7" Type="http://schemas.openxmlformats.org/officeDocument/2006/relationships/oleObject" Target="../embeddings/oleObject21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9.emf"/><Relationship Id="rId5" Type="http://schemas.openxmlformats.org/officeDocument/2006/relationships/oleObject" Target="../embeddings/oleObject210.bin"/><Relationship Id="rId10" Type="http://schemas.openxmlformats.org/officeDocument/2006/relationships/image" Target="../media/image181.emf"/><Relationship Id="rId4" Type="http://schemas.openxmlformats.org/officeDocument/2006/relationships/image" Target="../media/image178.emf"/><Relationship Id="rId9" Type="http://schemas.openxmlformats.org/officeDocument/2006/relationships/oleObject" Target="../embeddings/oleObject21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7" Type="http://schemas.openxmlformats.org/officeDocument/2006/relationships/image" Target="../media/image184.wmf"/><Relationship Id="rId2" Type="http://schemas.openxmlformats.org/officeDocument/2006/relationships/oleObject" Target="../embeddings/oleObject213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15.bin"/><Relationship Id="rId5" Type="http://schemas.openxmlformats.org/officeDocument/2006/relationships/image" Target="../media/image183.wmf"/><Relationship Id="rId4" Type="http://schemas.openxmlformats.org/officeDocument/2006/relationships/oleObject" Target="../embeddings/oleObject2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oleObject" Target="../embeddings/oleObject216.bin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217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oleObject" Target="../embeddings/oleObject218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8.wmf"/><Relationship Id="rId4" Type="http://schemas.openxmlformats.org/officeDocument/2006/relationships/oleObject" Target="../embeddings/oleObject219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2" Type="http://schemas.openxmlformats.org/officeDocument/2006/relationships/oleObject" Target="../embeddings/oleObject220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0.emf"/><Relationship Id="rId4" Type="http://schemas.openxmlformats.org/officeDocument/2006/relationships/oleObject" Target="../embeddings/oleObject221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oleObject" Target="../embeddings/oleObject222.bin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6.bin"/><Relationship Id="rId3" Type="http://schemas.openxmlformats.org/officeDocument/2006/relationships/image" Target="../media/image192.emf"/><Relationship Id="rId7" Type="http://schemas.openxmlformats.org/officeDocument/2006/relationships/image" Target="../media/image194.wmf"/><Relationship Id="rId2" Type="http://schemas.openxmlformats.org/officeDocument/2006/relationships/oleObject" Target="../embeddings/oleObject223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25.bin"/><Relationship Id="rId5" Type="http://schemas.openxmlformats.org/officeDocument/2006/relationships/image" Target="../media/image193.emf"/><Relationship Id="rId4" Type="http://schemas.openxmlformats.org/officeDocument/2006/relationships/oleObject" Target="../embeddings/oleObject224.bin"/><Relationship Id="rId9" Type="http://schemas.openxmlformats.org/officeDocument/2006/relationships/image" Target="../media/image19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2" Type="http://schemas.openxmlformats.org/officeDocument/2006/relationships/oleObject" Target="../embeddings/oleObject227.bin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wmf"/><Relationship Id="rId18" Type="http://schemas.openxmlformats.org/officeDocument/2006/relationships/oleObject" Target="../embeddings/oleObject236.bin"/><Relationship Id="rId26" Type="http://schemas.openxmlformats.org/officeDocument/2006/relationships/oleObject" Target="../embeddings/oleObject240.bin"/><Relationship Id="rId21" Type="http://schemas.openxmlformats.org/officeDocument/2006/relationships/image" Target="../media/image206.wmf"/><Relationship Id="rId34" Type="http://schemas.openxmlformats.org/officeDocument/2006/relationships/oleObject" Target="../embeddings/oleObject244.bin"/><Relationship Id="rId7" Type="http://schemas.openxmlformats.org/officeDocument/2006/relationships/image" Target="../media/image199.wmf"/><Relationship Id="rId12" Type="http://schemas.openxmlformats.org/officeDocument/2006/relationships/oleObject" Target="../embeddings/oleObject233.bin"/><Relationship Id="rId17" Type="http://schemas.openxmlformats.org/officeDocument/2006/relationships/image" Target="../media/image204.wmf"/><Relationship Id="rId25" Type="http://schemas.openxmlformats.org/officeDocument/2006/relationships/image" Target="../media/image208.wmf"/><Relationship Id="rId33" Type="http://schemas.openxmlformats.org/officeDocument/2006/relationships/image" Target="../media/image212.wmf"/><Relationship Id="rId2" Type="http://schemas.openxmlformats.org/officeDocument/2006/relationships/oleObject" Target="../embeddings/oleObject228.bin"/><Relationship Id="rId16" Type="http://schemas.openxmlformats.org/officeDocument/2006/relationships/oleObject" Target="../embeddings/oleObject235.bin"/><Relationship Id="rId20" Type="http://schemas.openxmlformats.org/officeDocument/2006/relationships/oleObject" Target="../embeddings/oleObject237.bin"/><Relationship Id="rId29" Type="http://schemas.openxmlformats.org/officeDocument/2006/relationships/image" Target="../media/image210.wmf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30.bin"/><Relationship Id="rId11" Type="http://schemas.openxmlformats.org/officeDocument/2006/relationships/image" Target="../media/image201.wmf"/><Relationship Id="rId24" Type="http://schemas.openxmlformats.org/officeDocument/2006/relationships/oleObject" Target="../embeddings/oleObject239.bin"/><Relationship Id="rId32" Type="http://schemas.openxmlformats.org/officeDocument/2006/relationships/oleObject" Target="../embeddings/oleObject243.bin"/><Relationship Id="rId37" Type="http://schemas.openxmlformats.org/officeDocument/2006/relationships/image" Target="../media/image214.wmf"/><Relationship Id="rId5" Type="http://schemas.openxmlformats.org/officeDocument/2006/relationships/image" Target="../media/image198.wmf"/><Relationship Id="rId15" Type="http://schemas.openxmlformats.org/officeDocument/2006/relationships/image" Target="../media/image203.wmf"/><Relationship Id="rId23" Type="http://schemas.openxmlformats.org/officeDocument/2006/relationships/image" Target="../media/image207.wmf"/><Relationship Id="rId28" Type="http://schemas.openxmlformats.org/officeDocument/2006/relationships/oleObject" Target="../embeddings/oleObject241.bin"/><Relationship Id="rId36" Type="http://schemas.openxmlformats.org/officeDocument/2006/relationships/oleObject" Target="../embeddings/oleObject245.bin"/><Relationship Id="rId10" Type="http://schemas.openxmlformats.org/officeDocument/2006/relationships/oleObject" Target="../embeddings/oleObject232.bin"/><Relationship Id="rId19" Type="http://schemas.openxmlformats.org/officeDocument/2006/relationships/image" Target="../media/image205.wmf"/><Relationship Id="rId31" Type="http://schemas.openxmlformats.org/officeDocument/2006/relationships/image" Target="../media/image211.wmf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200.wmf"/><Relationship Id="rId14" Type="http://schemas.openxmlformats.org/officeDocument/2006/relationships/oleObject" Target="../embeddings/oleObject234.bin"/><Relationship Id="rId22" Type="http://schemas.openxmlformats.org/officeDocument/2006/relationships/oleObject" Target="../embeddings/oleObject238.bin"/><Relationship Id="rId27" Type="http://schemas.openxmlformats.org/officeDocument/2006/relationships/image" Target="../media/image209.wmf"/><Relationship Id="rId30" Type="http://schemas.openxmlformats.org/officeDocument/2006/relationships/oleObject" Target="../embeddings/oleObject242.bin"/><Relationship Id="rId35" Type="http://schemas.openxmlformats.org/officeDocument/2006/relationships/image" Target="../media/image213.wmf"/><Relationship Id="rId8" Type="http://schemas.openxmlformats.org/officeDocument/2006/relationships/oleObject" Target="../embeddings/oleObject231.bin"/><Relationship Id="rId3" Type="http://schemas.openxmlformats.org/officeDocument/2006/relationships/image" Target="../media/image19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oleObject" Target="../embeddings/oleObject246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247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gif"/><Relationship Id="rId7" Type="http://schemas.openxmlformats.org/officeDocument/2006/relationships/slide" Target="slide23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5.xml"/><Relationship Id="rId5" Type="http://schemas.openxmlformats.org/officeDocument/2006/relationships/audio" Target="../media/audio1.wav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INDEX.PPT#6. &#24187;&#28783;&#29255; 6" TargetMode="Externa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1.bin"/><Relationship Id="rId3" Type="http://schemas.openxmlformats.org/officeDocument/2006/relationships/image" Target="../media/image218.wmf"/><Relationship Id="rId7" Type="http://schemas.openxmlformats.org/officeDocument/2006/relationships/image" Target="../media/image220.emf"/><Relationship Id="rId2" Type="http://schemas.openxmlformats.org/officeDocument/2006/relationships/oleObject" Target="../embeddings/oleObject248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50.bin"/><Relationship Id="rId11" Type="http://schemas.openxmlformats.org/officeDocument/2006/relationships/image" Target="../media/image222.wmf"/><Relationship Id="rId5" Type="http://schemas.openxmlformats.org/officeDocument/2006/relationships/image" Target="../media/image219.wmf"/><Relationship Id="rId10" Type="http://schemas.openxmlformats.org/officeDocument/2006/relationships/oleObject" Target="../embeddings/oleObject252.bin"/><Relationship Id="rId4" Type="http://schemas.openxmlformats.org/officeDocument/2006/relationships/oleObject" Target="../embeddings/oleObject249.bin"/><Relationship Id="rId9" Type="http://schemas.openxmlformats.org/officeDocument/2006/relationships/image" Target="../media/image22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2" Type="http://schemas.openxmlformats.org/officeDocument/2006/relationships/oleObject" Target="../embeddings/oleObject253.bin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25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2" Type="http://schemas.openxmlformats.org/officeDocument/2006/relationships/oleObject" Target="../embeddings/oleObject255.bin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wmf"/><Relationship Id="rId7" Type="http://schemas.openxmlformats.org/officeDocument/2006/relationships/image" Target="../media/image225.wmf"/><Relationship Id="rId2" Type="http://schemas.openxmlformats.org/officeDocument/2006/relationships/oleObject" Target="../embeddings/oleObject256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58.bin"/><Relationship Id="rId5" Type="http://schemas.openxmlformats.org/officeDocument/2006/relationships/image" Target="../media/image224.wmf"/><Relationship Id="rId4" Type="http://schemas.openxmlformats.org/officeDocument/2006/relationships/oleObject" Target="../embeddings/oleObject257.bin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emf"/><Relationship Id="rId13" Type="http://schemas.openxmlformats.org/officeDocument/2006/relationships/oleObject" Target="../embeddings/oleObject264.bin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230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7.e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229.wmf"/><Relationship Id="rId4" Type="http://schemas.openxmlformats.org/officeDocument/2006/relationships/image" Target="../media/image226.emf"/><Relationship Id="rId9" Type="http://schemas.openxmlformats.org/officeDocument/2006/relationships/oleObject" Target="../embeddings/oleObject262.bin"/><Relationship Id="rId14" Type="http://schemas.openxmlformats.org/officeDocument/2006/relationships/image" Target="../media/image231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8.bin"/><Relationship Id="rId13" Type="http://schemas.openxmlformats.org/officeDocument/2006/relationships/image" Target="../media/image237.emf"/><Relationship Id="rId3" Type="http://schemas.openxmlformats.org/officeDocument/2006/relationships/image" Target="../media/image232.emf"/><Relationship Id="rId7" Type="http://schemas.openxmlformats.org/officeDocument/2006/relationships/image" Target="../media/image234.emf"/><Relationship Id="rId12" Type="http://schemas.openxmlformats.org/officeDocument/2006/relationships/oleObject" Target="../embeddings/oleObject270.bin"/><Relationship Id="rId2" Type="http://schemas.openxmlformats.org/officeDocument/2006/relationships/oleObject" Target="../embeddings/oleObject265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67.bin"/><Relationship Id="rId11" Type="http://schemas.openxmlformats.org/officeDocument/2006/relationships/image" Target="../media/image236.emf"/><Relationship Id="rId5" Type="http://schemas.openxmlformats.org/officeDocument/2006/relationships/image" Target="../media/image233.emf"/><Relationship Id="rId15" Type="http://schemas.openxmlformats.org/officeDocument/2006/relationships/image" Target="../media/image238.emf"/><Relationship Id="rId10" Type="http://schemas.openxmlformats.org/officeDocument/2006/relationships/oleObject" Target="../embeddings/oleObject269.bin"/><Relationship Id="rId4" Type="http://schemas.openxmlformats.org/officeDocument/2006/relationships/oleObject" Target="../embeddings/oleObject266.bin"/><Relationship Id="rId9" Type="http://schemas.openxmlformats.org/officeDocument/2006/relationships/image" Target="../media/image235.emf"/><Relationship Id="rId14" Type="http://schemas.openxmlformats.org/officeDocument/2006/relationships/oleObject" Target="../embeddings/oleObject27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2" Type="http://schemas.openxmlformats.org/officeDocument/2006/relationships/oleObject" Target="../embeddings/oleObject272.bin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273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emf"/><Relationship Id="rId7" Type="http://schemas.openxmlformats.org/officeDocument/2006/relationships/image" Target="../media/image243.wmf"/><Relationship Id="rId2" Type="http://schemas.openxmlformats.org/officeDocument/2006/relationships/oleObject" Target="../embeddings/oleObject274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76.bin"/><Relationship Id="rId5" Type="http://schemas.openxmlformats.org/officeDocument/2006/relationships/image" Target="../media/image242.emf"/><Relationship Id="rId4" Type="http://schemas.openxmlformats.org/officeDocument/2006/relationships/oleObject" Target="../embeddings/oleObject27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2" Type="http://schemas.openxmlformats.org/officeDocument/2006/relationships/oleObject" Target="../embeddings/oleObject277.bin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8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6.wmf"/><Relationship Id="rId5" Type="http://schemas.openxmlformats.org/officeDocument/2006/relationships/oleObject" Target="../embeddings/oleObject279.bin"/><Relationship Id="rId4" Type="http://schemas.openxmlformats.org/officeDocument/2006/relationships/image" Target="../media/image245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3.bin"/><Relationship Id="rId3" Type="http://schemas.openxmlformats.org/officeDocument/2006/relationships/image" Target="../media/image247.wmf"/><Relationship Id="rId7" Type="http://schemas.openxmlformats.org/officeDocument/2006/relationships/image" Target="../media/image249.wmf"/><Relationship Id="rId2" Type="http://schemas.openxmlformats.org/officeDocument/2006/relationships/oleObject" Target="../embeddings/oleObject280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82.bin"/><Relationship Id="rId11" Type="http://schemas.openxmlformats.org/officeDocument/2006/relationships/image" Target="../media/image251.wmf"/><Relationship Id="rId5" Type="http://schemas.openxmlformats.org/officeDocument/2006/relationships/image" Target="../media/image248.wmf"/><Relationship Id="rId10" Type="http://schemas.openxmlformats.org/officeDocument/2006/relationships/oleObject" Target="../embeddings/oleObject284.bin"/><Relationship Id="rId4" Type="http://schemas.openxmlformats.org/officeDocument/2006/relationships/oleObject" Target="../embeddings/oleObject281.bin"/><Relationship Id="rId9" Type="http://schemas.openxmlformats.org/officeDocument/2006/relationships/image" Target="../media/image250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oleObject" Target="../embeddings/oleObject285.bin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7" Type="http://schemas.openxmlformats.org/officeDocument/2006/relationships/image" Target="../media/image255.wmf"/><Relationship Id="rId2" Type="http://schemas.openxmlformats.org/officeDocument/2006/relationships/oleObject" Target="../embeddings/oleObject286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88.bin"/><Relationship Id="rId5" Type="http://schemas.openxmlformats.org/officeDocument/2006/relationships/image" Target="../media/image254.wmf"/><Relationship Id="rId4" Type="http://schemas.openxmlformats.org/officeDocument/2006/relationships/oleObject" Target="../embeddings/oleObject287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2.bin"/><Relationship Id="rId3" Type="http://schemas.openxmlformats.org/officeDocument/2006/relationships/image" Target="../media/image256.emf"/><Relationship Id="rId7" Type="http://schemas.openxmlformats.org/officeDocument/2006/relationships/image" Target="../media/image258.emf"/><Relationship Id="rId2" Type="http://schemas.openxmlformats.org/officeDocument/2006/relationships/oleObject" Target="../embeddings/oleObject289.bin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291.bin"/><Relationship Id="rId11" Type="http://schemas.openxmlformats.org/officeDocument/2006/relationships/image" Target="../media/image260.emf"/><Relationship Id="rId5" Type="http://schemas.openxmlformats.org/officeDocument/2006/relationships/image" Target="../media/image257.emf"/><Relationship Id="rId10" Type="http://schemas.openxmlformats.org/officeDocument/2006/relationships/oleObject" Target="../embeddings/oleObject293.bin"/><Relationship Id="rId4" Type="http://schemas.openxmlformats.org/officeDocument/2006/relationships/oleObject" Target="../embeddings/oleObject290.bin"/><Relationship Id="rId9" Type="http://schemas.openxmlformats.org/officeDocument/2006/relationships/image" Target="../media/image259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wmf"/><Relationship Id="rId2" Type="http://schemas.openxmlformats.org/officeDocument/2006/relationships/oleObject" Target="../embeddings/oleObject294.bin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>
            <a:extLst>
              <a:ext uri="{FF2B5EF4-FFF2-40B4-BE49-F238E27FC236}">
                <a16:creationId xmlns:a16="http://schemas.microsoft.com/office/drawing/2014/main" id="{9CED2B27-DE05-9BA8-AF91-CCC106A484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425" y="1341438"/>
            <a:ext cx="9010650" cy="3671887"/>
          </a:xfrm>
        </p:spPr>
        <p:txBody>
          <a:bodyPr/>
          <a:lstStyle/>
          <a:p>
            <a:pPr>
              <a:buClr>
                <a:srgbClr val="F82438"/>
              </a:buClr>
              <a:buFont typeface="Wingdings" panose="05000000000000000000" pitchFamily="2" charset="2"/>
              <a:buChar char="u"/>
            </a:pPr>
            <a:r>
              <a:rPr lang="zh-CN" altLang="en-US"/>
              <a:t>随机变量统计规律的描述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分布函数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分布律 （离散型）  概率密度（连续型）</a:t>
            </a:r>
          </a:p>
          <a:p>
            <a:pPr>
              <a:buClr>
                <a:srgbClr val="F82438"/>
              </a:buClr>
              <a:buFont typeface="Wingdings" panose="05000000000000000000" pitchFamily="2" charset="2"/>
              <a:buChar char="u"/>
            </a:pPr>
            <a:r>
              <a:rPr lang="zh-CN" altLang="en-US"/>
              <a:t>特点：全面、详细、完整</a:t>
            </a:r>
          </a:p>
          <a:p>
            <a:pPr>
              <a:buClr>
                <a:srgbClr val="F82438"/>
              </a:buClr>
              <a:buFont typeface="Wingdings" panose="05000000000000000000" pitchFamily="2" charset="2"/>
              <a:buChar char="u"/>
            </a:pPr>
            <a:r>
              <a:rPr lang="zh-CN" altLang="en-US"/>
              <a:t>缺点：复杂、重点不突出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</p:txBody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88A85AB0-B753-C359-C6CF-7B98C6961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149725"/>
            <a:ext cx="2016125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6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6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6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64" name="Rectangle 16">
            <a:extLst>
              <a:ext uri="{FF2B5EF4-FFF2-40B4-BE49-F238E27FC236}">
                <a16:creationId xmlns:a16="http://schemas.microsoft.com/office/drawing/2014/main" id="{BA916647-9857-05DD-4911-784FC755D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42051" name="Rectangle 3">
            <a:extLst>
              <a:ext uri="{FF2B5EF4-FFF2-40B4-BE49-F238E27FC236}">
                <a16:creationId xmlns:a16="http://schemas.microsoft.com/office/drawing/2014/main" id="{333A1D3C-F4B4-2ECF-D636-8097765B8D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836613"/>
            <a:ext cx="8064500" cy="17287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>
                <a:latin typeface="Times New Roman" panose="02020603050405020304" pitchFamily="18" charset="0"/>
              </a:rPr>
              <a:t>1654</a:t>
            </a:r>
            <a:r>
              <a:rPr lang="zh-CN" altLang="en-US" sz="2800">
                <a:latin typeface="Times New Roman" panose="02020603050405020304" pitchFamily="18" charset="0"/>
              </a:rPr>
              <a:t>年帕斯卡提出如下的分法：设想再赌下去，则甲最终所得</a:t>
            </a:r>
            <a:r>
              <a:rPr lang="en-US" altLang="zh-CN" sz="2800" i="1">
                <a:latin typeface="Times New Roman" panose="02020603050405020304" pitchFamily="18" charset="0"/>
              </a:rPr>
              <a:t>X</a:t>
            </a:r>
            <a:r>
              <a:rPr lang="zh-CN" altLang="en-US" sz="2800">
                <a:latin typeface="Times New Roman" panose="02020603050405020304" pitchFamily="18" charset="0"/>
              </a:rPr>
              <a:t>为一个随机变量，其可能取值为</a:t>
            </a:r>
            <a:r>
              <a:rPr lang="en-US" altLang="zh-CN" sz="2800">
                <a:latin typeface="Times New Roman" panose="02020603050405020304" pitchFamily="18" charset="0"/>
              </a:rPr>
              <a:t>0</a:t>
            </a:r>
            <a:r>
              <a:rPr lang="zh-CN" altLang="en-US" sz="2800">
                <a:latin typeface="Times New Roman" panose="02020603050405020304" pitchFamily="18" charset="0"/>
              </a:rPr>
              <a:t>或</a:t>
            </a:r>
            <a:r>
              <a:rPr lang="en-US" altLang="zh-CN" sz="2800">
                <a:latin typeface="Times New Roman" panose="02020603050405020304" pitchFamily="18" charset="0"/>
              </a:rPr>
              <a:t>100.</a:t>
            </a:r>
          </a:p>
        </p:txBody>
      </p:sp>
      <p:pic>
        <p:nvPicPr>
          <p:cNvPr id="642052" name="Picture 4">
            <a:extLst>
              <a:ext uri="{FF2B5EF4-FFF2-40B4-BE49-F238E27FC236}">
                <a16:creationId xmlns:a16="http://schemas.microsoft.com/office/drawing/2014/main" id="{0405D76E-B284-71F1-BF2C-28CA6FF6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18" t="47984" r="21436" b="32959"/>
          <a:stretch>
            <a:fillRect/>
          </a:stretch>
        </p:blipFill>
        <p:spPr bwMode="auto">
          <a:xfrm>
            <a:off x="250825" y="4076700"/>
            <a:ext cx="871378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2072" name="Rectangle 24">
            <a:extLst>
              <a:ext uri="{FF2B5EF4-FFF2-40B4-BE49-F238E27FC236}">
                <a16:creationId xmlns:a16="http://schemas.microsoft.com/office/drawing/2014/main" id="{A7669215-9136-35B8-56E4-23307F1AE19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zh-CN" sz="3200"/>
          </a:p>
        </p:txBody>
      </p:sp>
      <p:pic>
        <p:nvPicPr>
          <p:cNvPr id="642073" name="Picture 25">
            <a:extLst>
              <a:ext uri="{FF2B5EF4-FFF2-40B4-BE49-F238E27FC236}">
                <a16:creationId xmlns:a16="http://schemas.microsoft.com/office/drawing/2014/main" id="{85814305-59F3-F88C-8E81-5DBBC7EA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5" t="37738" r="24947" b="52734"/>
          <a:stretch>
            <a:fillRect/>
          </a:stretch>
        </p:blipFill>
        <p:spPr bwMode="auto">
          <a:xfrm>
            <a:off x="250825" y="2852738"/>
            <a:ext cx="87122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794" name="Object 2">
            <a:extLst>
              <a:ext uri="{FF2B5EF4-FFF2-40B4-BE49-F238E27FC236}">
                <a16:creationId xmlns:a16="http://schemas.microsoft.com/office/drawing/2014/main" id="{F8C00F85-A4CD-BF73-06AE-77E32DAC0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36513" y="1196975"/>
          <a:ext cx="8842376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7734240" imgH="952200" progId="Equation.3">
                  <p:embed/>
                </p:oleObj>
              </mc:Choice>
              <mc:Fallback>
                <p:oleObj name="公式" r:id="rId3" imgW="7734240" imgH="952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3" y="1196975"/>
                        <a:ext cx="8842376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5" name="Rectangle 3">
            <a:extLst>
              <a:ext uri="{FF2B5EF4-FFF2-40B4-BE49-F238E27FC236}">
                <a16:creationId xmlns:a16="http://schemas.microsoft.com/office/drawing/2014/main" id="{F273D63D-923A-4D5D-3371-AB053A36B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250"/>
            <a:ext cx="3762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　</a:t>
            </a:r>
            <a:r>
              <a:rPr lang="zh-CN" altLang="en-US" sz="3600" b="1">
                <a:latin typeface="Times New Roman" panose="02020603050405020304" pitchFamily="18" charset="0"/>
              </a:rPr>
              <a:t>分组验血</a:t>
            </a:r>
          </a:p>
        </p:txBody>
      </p:sp>
      <p:graphicFrame>
        <p:nvGraphicFramePr>
          <p:cNvPr id="289796" name="Object 4">
            <a:extLst>
              <a:ext uri="{FF2B5EF4-FFF2-40B4-BE49-F238E27FC236}">
                <a16:creationId xmlns:a16="http://schemas.microsoft.com/office/drawing/2014/main" id="{7EF96731-B7C7-60FE-7A3A-B798E0DD87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" y="2420938"/>
          <a:ext cx="8461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16720" imgH="444240" progId="Equation.3">
                  <p:embed/>
                </p:oleObj>
              </mc:Choice>
              <mc:Fallback>
                <p:oleObj name="Equation" r:id="rId5" imgW="741672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2420938"/>
                        <a:ext cx="84613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7" name="Object 5">
            <a:extLst>
              <a:ext uri="{FF2B5EF4-FFF2-40B4-BE49-F238E27FC236}">
                <a16:creationId xmlns:a16="http://schemas.microsoft.com/office/drawing/2014/main" id="{AC8368AE-B074-BE82-48F4-3F50F79C11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525" y="3141663"/>
          <a:ext cx="8612188" cy="347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581600" imgH="3174840" progId="Equation.3">
                  <p:embed/>
                </p:oleObj>
              </mc:Choice>
              <mc:Fallback>
                <p:oleObj name="Equation" r:id="rId7" imgW="7581600" imgH="3174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3141663"/>
                        <a:ext cx="8612188" cy="347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>
            <a:extLst>
              <a:ext uri="{FF2B5EF4-FFF2-40B4-BE49-F238E27FC236}">
                <a16:creationId xmlns:a16="http://schemas.microsoft.com/office/drawing/2014/main" id="{56655981-BC0C-3ECC-03E1-A36F9648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125538"/>
            <a:ext cx="835342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latin typeface="宋体" panose="02010600030101010101" pitchFamily="2" charset="-122"/>
              </a:rPr>
              <a:t>    </a:t>
            </a:r>
            <a:r>
              <a:rPr lang="zh-CN" altLang="en-US" sz="3200" b="1">
                <a:latin typeface="宋体" panose="02010600030101010101" pitchFamily="2" charset="-122"/>
              </a:rPr>
              <a:t>假设每个人化验呈阳性的概率为</a:t>
            </a:r>
            <a:r>
              <a:rPr lang="en-US" altLang="zh-CN" sz="3200" b="1" i="1">
                <a:latin typeface="Times New Roman" panose="02020603050405020304" pitchFamily="18" charset="0"/>
              </a:rPr>
              <a:t>p</a:t>
            </a:r>
            <a:r>
              <a:rPr lang="zh-CN" altLang="en-US" sz="3200" b="1">
                <a:latin typeface="宋体" panose="02010600030101010101" pitchFamily="2" charset="-122"/>
              </a:rPr>
              <a:t>，且这些人的试验反应是相互独立的</a:t>
            </a:r>
            <a:r>
              <a:rPr lang="en-US" altLang="zh-CN" sz="3200" b="1">
                <a:latin typeface="宋体" panose="02010600030101010101" pitchFamily="2" charset="-12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3200" b="1">
                <a:latin typeface="宋体" panose="02010600030101010101" pitchFamily="2" charset="-122"/>
              </a:rPr>
              <a:t>    </a:t>
            </a:r>
            <a:r>
              <a:rPr lang="zh-CN" altLang="en-US" sz="3200" b="1">
                <a:latin typeface="宋体" panose="02010600030101010101" pitchFamily="2" charset="-122"/>
              </a:rPr>
              <a:t>试说明当</a:t>
            </a:r>
            <a:r>
              <a:rPr lang="en-US" altLang="zh-CN" sz="3200" b="1" i="1">
                <a:latin typeface="Times New Roman" panose="02020603050405020304" pitchFamily="18" charset="0"/>
              </a:rPr>
              <a:t>p</a:t>
            </a:r>
            <a:r>
              <a:rPr lang="zh-CN" altLang="en-US" sz="3200" b="1">
                <a:latin typeface="Times New Roman" panose="02020603050405020304" pitchFamily="18" charset="0"/>
              </a:rPr>
              <a:t>较小时，选取适当的</a:t>
            </a:r>
            <a:r>
              <a:rPr lang="en-US" altLang="zh-CN" sz="3200" b="1" i="1">
                <a:latin typeface="Times New Roman" panose="02020603050405020304" pitchFamily="18" charset="0"/>
              </a:rPr>
              <a:t>k</a:t>
            </a:r>
            <a:r>
              <a:rPr lang="zh-CN" altLang="en-US" sz="3200" b="1" i="1">
                <a:latin typeface="Times New Roman" panose="02020603050405020304" pitchFamily="18" charset="0"/>
              </a:rPr>
              <a:t>，</a:t>
            </a:r>
            <a:r>
              <a:rPr lang="zh-CN" altLang="en-US" sz="3200" b="1">
                <a:latin typeface="Times New Roman" panose="02020603050405020304" pitchFamily="18" charset="0"/>
              </a:rPr>
              <a:t>按第二种方法可以减少化验的次数。</a:t>
            </a:r>
          </a:p>
          <a:p>
            <a:pPr>
              <a:lnSpc>
                <a:spcPct val="120000"/>
              </a:lnSpc>
            </a:pPr>
            <a:endParaRPr lang="zh-CN" altLang="en-US" sz="32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解   </a:t>
            </a:r>
            <a:r>
              <a:rPr lang="zh-CN" altLang="en-US" sz="3200" b="1">
                <a:latin typeface="Times New Roman" panose="02020603050405020304" pitchFamily="18" charset="0"/>
              </a:rPr>
              <a:t> 设以</a:t>
            </a:r>
            <a:r>
              <a:rPr lang="en-US" altLang="zh-CN" sz="3200" b="1" i="1">
                <a:latin typeface="Times New Roman" panose="02020603050405020304" pitchFamily="18" charset="0"/>
              </a:rPr>
              <a:t>k</a:t>
            </a:r>
            <a:r>
              <a:rPr lang="zh-CN" altLang="en-US" sz="3200" b="1">
                <a:latin typeface="Times New Roman" panose="02020603050405020304" pitchFamily="18" charset="0"/>
              </a:rPr>
              <a:t>个人为一组时，组内每人化验的次数为</a:t>
            </a:r>
            <a:r>
              <a:rPr lang="en-US" altLang="zh-CN" sz="3200" b="1" i="1">
                <a:latin typeface="Times New Roman" panose="02020603050405020304" pitchFamily="18" charset="0"/>
              </a:rPr>
              <a:t>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>
            <a:extLst>
              <a:ext uri="{FF2B5EF4-FFF2-40B4-BE49-F238E27FC236}">
                <a16:creationId xmlns:a16="http://schemas.microsoft.com/office/drawing/2014/main" id="{00019C5E-F9EA-FAEB-485A-5B00D8CA5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85059" name="Rectangle 3">
            <a:extLst>
              <a:ext uri="{FF2B5EF4-FFF2-40B4-BE49-F238E27FC236}">
                <a16:creationId xmlns:a16="http://schemas.microsoft.com/office/drawing/2014/main" id="{0B8C1F7C-BB5D-265A-4448-1755585AE4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5150" y="692150"/>
            <a:ext cx="4105275" cy="1152525"/>
          </a:xfrm>
        </p:spPr>
        <p:txBody>
          <a:bodyPr/>
          <a:lstStyle/>
          <a:p>
            <a:r>
              <a:rPr lang="en-US" altLang="zh-CN" i="1">
                <a:latin typeface="Times New Roman" panose="02020603050405020304" pitchFamily="18" charset="0"/>
              </a:rPr>
              <a:t>p</a:t>
            </a:r>
            <a:r>
              <a:rPr lang="en-US" altLang="zh-CN">
                <a:latin typeface="Times New Roman" panose="02020603050405020304" pitchFamily="18" charset="0"/>
              </a:rPr>
              <a:t>=0.4</a:t>
            </a:r>
          </a:p>
        </p:txBody>
      </p:sp>
      <p:pic>
        <p:nvPicPr>
          <p:cNvPr id="685060" name="Picture 4">
            <a:extLst>
              <a:ext uri="{FF2B5EF4-FFF2-40B4-BE49-F238E27FC236}">
                <a16:creationId xmlns:a16="http://schemas.microsoft.com/office/drawing/2014/main" id="{88B4FCA5-0289-E3F8-1DD3-F00AFE2B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16608" r="85242" b="51265"/>
          <a:stretch>
            <a:fillRect/>
          </a:stretch>
        </p:blipFill>
        <p:spPr bwMode="auto">
          <a:xfrm>
            <a:off x="1619250" y="1844675"/>
            <a:ext cx="3246438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灯片编号占位符 3">
            <a:extLst>
              <a:ext uri="{FF2B5EF4-FFF2-40B4-BE49-F238E27FC236}">
                <a16:creationId xmlns:a16="http://schemas.microsoft.com/office/drawing/2014/main" id="{69765697-F3BE-1853-F7C4-F83A83991FE1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75F0137E-1EF2-4FBF-AE14-1B69CB7491E9}" type="slidenum">
              <a:rPr lang="en-US" altLang="zh-CN" sz="1400">
                <a:solidFill>
                  <a:schemeClr val="folHlink"/>
                </a:solidFill>
              </a:rPr>
              <a:pPr algn="r"/>
              <a:t>14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291843" name="Rectangle 2">
            <a:extLst>
              <a:ext uri="{FF2B5EF4-FFF2-40B4-BE49-F238E27FC236}">
                <a16:creationId xmlns:a16="http://schemas.microsoft.com/office/drawing/2014/main" id="{EDBAC76F-9C0F-65C0-BD22-EB15C20BA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481013"/>
            <a:ext cx="69119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600"/>
              <a:t> </a:t>
            </a:r>
            <a:r>
              <a:rPr lang="zh-CN" altLang="en-US" sz="3600"/>
              <a:t>例</a:t>
            </a:r>
            <a:r>
              <a:rPr lang="en-US" altLang="zh-CN" sz="3600"/>
              <a:t>6   </a:t>
            </a:r>
            <a:r>
              <a:rPr lang="zh-CN" altLang="en-US" sz="3600"/>
              <a:t>泊松分布的数学期望</a:t>
            </a:r>
          </a:p>
        </p:txBody>
      </p:sp>
      <p:graphicFrame>
        <p:nvGraphicFramePr>
          <p:cNvPr id="291844" name="Object 4">
            <a:extLst>
              <a:ext uri="{FF2B5EF4-FFF2-40B4-BE49-F238E27FC236}">
                <a16:creationId xmlns:a16="http://schemas.microsoft.com/office/drawing/2014/main" id="{920A2A5F-08AE-D8EF-EC61-15DC11A3B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557338"/>
          <a:ext cx="7126287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36760" imgH="419040" progId="Equation.DSMT4">
                  <p:embed/>
                </p:oleObj>
              </mc:Choice>
              <mc:Fallback>
                <p:oleObj name="Equation" r:id="rId2" imgW="23367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7126287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5" name="Rectangle 2">
            <a:extLst>
              <a:ext uri="{FF2B5EF4-FFF2-40B4-BE49-F238E27FC236}">
                <a16:creationId xmlns:a16="http://schemas.microsoft.com/office/drawing/2014/main" id="{BD9FC48C-FB39-8AAB-1C7E-CB2A9EF8A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44900"/>
            <a:ext cx="2592387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/>
              <a:t>则</a:t>
            </a:r>
            <a:r>
              <a:rPr lang="en-US" altLang="zh-CN" sz="4000" i="1">
                <a:latin typeface="Times New Roman" panose="02020603050405020304" pitchFamily="18" charset="0"/>
              </a:rPr>
              <a:t>E(X)=</a:t>
            </a:r>
          </a:p>
        </p:txBody>
      </p:sp>
      <p:graphicFrame>
        <p:nvGraphicFramePr>
          <p:cNvPr id="291846" name="Object 6">
            <a:extLst>
              <a:ext uri="{FF2B5EF4-FFF2-40B4-BE49-F238E27FC236}">
                <a16:creationId xmlns:a16="http://schemas.microsoft.com/office/drawing/2014/main" id="{049853F8-4E2F-4AB3-3D04-F3D283655D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679825"/>
          <a:ext cx="4683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39680" imgH="177480" progId="Equation.3">
                  <p:embed/>
                </p:oleObj>
              </mc:Choice>
              <mc:Fallback>
                <p:oleObj name="公式" r:id="rId4" imgW="13968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679825"/>
                        <a:ext cx="4683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>
            <a:extLst>
              <a:ext uri="{FF2B5EF4-FFF2-40B4-BE49-F238E27FC236}">
                <a16:creationId xmlns:a16="http://schemas.microsoft.com/office/drawing/2014/main" id="{5C7A5815-4E89-1AC0-3942-EF7005B90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1297DDA5-04FE-B3F9-2929-A7ECA8019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46148" name="Picture 4">
            <a:extLst>
              <a:ext uri="{FF2B5EF4-FFF2-40B4-BE49-F238E27FC236}">
                <a16:creationId xmlns:a16="http://schemas.microsoft.com/office/drawing/2014/main" id="{3448D6FA-00EB-8FF9-E2C7-73DBA3E6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26537" r="29713" b="5975"/>
          <a:stretch>
            <a:fillRect/>
          </a:stretch>
        </p:blipFill>
        <p:spPr bwMode="auto">
          <a:xfrm>
            <a:off x="179388" y="260350"/>
            <a:ext cx="8496300" cy="610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灯片编号占位符 5">
            <a:extLst>
              <a:ext uri="{FF2B5EF4-FFF2-40B4-BE49-F238E27FC236}">
                <a16:creationId xmlns:a16="http://schemas.microsoft.com/office/drawing/2014/main" id="{00E9E815-55A6-C712-C59A-0D6905753C8B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AFA15113-85F0-4C8F-92AD-0D2400997A0B}" type="slidenum">
              <a:rPr lang="en-US" altLang="zh-CN" sz="1400">
                <a:solidFill>
                  <a:schemeClr val="folHlink"/>
                </a:solidFill>
              </a:rPr>
              <a:pPr algn="r"/>
              <a:t>16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6AC3CDCA-12A6-887B-B7E0-1FF553C68F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 anchor="t"/>
          <a:lstStyle/>
          <a:p>
            <a:r>
              <a:rPr lang="zh-CN" altLang="en-US" sz="3600" b="1">
                <a:latin typeface="宋体" panose="02010600030101010101" pitchFamily="2" charset="-122"/>
              </a:rPr>
              <a:t>例</a:t>
            </a:r>
            <a:r>
              <a:rPr lang="en-US" altLang="zh-CN" sz="3600" b="1">
                <a:latin typeface="宋体" panose="02010600030101010101" pitchFamily="2" charset="-122"/>
              </a:rPr>
              <a:t>7   </a:t>
            </a:r>
            <a:r>
              <a:rPr lang="zh-CN" altLang="en-US" sz="3600" b="1">
                <a:latin typeface="宋体" panose="02010600030101010101" pitchFamily="2" charset="-122"/>
              </a:rPr>
              <a:t>均匀分布的数学期望</a:t>
            </a:r>
          </a:p>
        </p:txBody>
      </p:sp>
      <p:graphicFrame>
        <p:nvGraphicFramePr>
          <p:cNvPr id="292868" name="Object 3">
            <a:extLst>
              <a:ext uri="{FF2B5EF4-FFF2-40B4-BE49-F238E27FC236}">
                <a16:creationId xmlns:a16="http://schemas.microsoft.com/office/drawing/2014/main" id="{FDCF42BB-2D15-7F06-6E32-30A760AF43EA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971550" y="1700213"/>
          <a:ext cx="5461000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688760" imgH="596880" progId="Equation.3">
                  <p:embed/>
                </p:oleObj>
              </mc:Choice>
              <mc:Fallback>
                <p:oleObj name="公式" r:id="rId2" imgW="1688760" imgH="596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00213"/>
                        <a:ext cx="5461000" cy="196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869" name="Object 3">
            <a:extLst>
              <a:ext uri="{FF2B5EF4-FFF2-40B4-BE49-F238E27FC236}">
                <a16:creationId xmlns:a16="http://schemas.microsoft.com/office/drawing/2014/main" id="{3048F6BD-251B-FDBA-9394-749013DED9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0613" y="4221163"/>
          <a:ext cx="2833687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876240" imgH="406080" progId="Equation.3">
                  <p:embed/>
                </p:oleObj>
              </mc:Choice>
              <mc:Fallback>
                <p:oleObj name="公式" r:id="rId4" imgW="876240" imgH="406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4221163"/>
                        <a:ext cx="2833687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2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3938" name="Group 50">
            <a:extLst>
              <a:ext uri="{FF2B5EF4-FFF2-40B4-BE49-F238E27FC236}">
                <a16:creationId xmlns:a16="http://schemas.microsoft.com/office/drawing/2014/main" id="{3FB31B46-2D64-806B-C075-0D879A644F0C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07950" y="836613"/>
          <a:ext cx="8604250" cy="4106862"/>
        </p:xfrm>
        <a:graphic>
          <a:graphicData uri="http://schemas.openxmlformats.org/drawingml/2006/table">
            <a:tbl>
              <a:tblPr/>
              <a:tblGrid>
                <a:gridCol w="2867025">
                  <a:extLst>
                    <a:ext uri="{9D8B030D-6E8A-4147-A177-3AD203B41FA5}">
                      <a16:colId xmlns:a16="http://schemas.microsoft.com/office/drawing/2014/main" val="491899114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1184802634"/>
                    </a:ext>
                  </a:extLst>
                </a:gridCol>
                <a:gridCol w="2867025">
                  <a:extLst>
                    <a:ext uri="{9D8B030D-6E8A-4147-A177-3AD203B41FA5}">
                      <a16:colId xmlns:a16="http://schemas.microsoft.com/office/drawing/2014/main" val="1206263939"/>
                    </a:ext>
                  </a:extLst>
                </a:gridCol>
              </a:tblGrid>
              <a:tr h="547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常用的分布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期望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274556"/>
                  </a:ext>
                </a:extLst>
              </a:tr>
              <a:tr h="509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两点分布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752861"/>
                  </a:ext>
                </a:extLst>
              </a:tr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二项分布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008812"/>
                  </a:ext>
                </a:extLst>
              </a:tr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泊松分布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l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880398"/>
                  </a:ext>
                </a:extLst>
              </a:tr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均匀分布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a,b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(a+b)/2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86664"/>
                  </a:ext>
                </a:extLst>
              </a:tr>
              <a:tr h="554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指数分布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q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?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Symbol" panose="05050102010706020507" pitchFamily="18" charset="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327539"/>
                  </a:ext>
                </a:extLst>
              </a:tr>
              <a:tr h="555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正态分布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~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m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kumimoji="0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s </a:t>
                      </a:r>
                      <a:r>
                        <a:rPr kumimoji="0" lang="en-US" altLang="zh-CN" sz="32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),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</a:rPr>
                        <a:t>？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9827803"/>
                  </a:ext>
                </a:extLst>
              </a:tr>
            </a:tbl>
          </a:graphicData>
        </a:graphic>
      </p:graphicFrame>
      <p:sp>
        <p:nvSpPr>
          <p:cNvPr id="293936" name="Rectangle 48">
            <a:extLst>
              <a:ext uri="{FF2B5EF4-FFF2-40B4-BE49-F238E27FC236}">
                <a16:creationId xmlns:a16="http://schemas.microsoft.com/office/drawing/2014/main" id="{3A06181A-B458-7412-F94E-823DA9849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1484313"/>
            <a:ext cx="5832475" cy="338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3937" name="Rectangle 49">
            <a:extLst>
              <a:ext uri="{FF2B5EF4-FFF2-40B4-BE49-F238E27FC236}">
                <a16:creationId xmlns:a16="http://schemas.microsoft.com/office/drawing/2014/main" id="{8E731153-659B-A2E5-7387-5C7974BB7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1484313"/>
            <a:ext cx="2916238" cy="3384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93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93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>
            <a:extLst>
              <a:ext uri="{FF2B5EF4-FFF2-40B4-BE49-F238E27FC236}">
                <a16:creationId xmlns:a16="http://schemas.microsoft.com/office/drawing/2014/main" id="{DA12A6C9-5A18-2865-F13E-E4DD977F3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071563"/>
            <a:ext cx="813752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15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endParaRPr kumimoji="1" lang="en-US" altLang="zh-CN" sz="36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21891" name="Rectangle 3">
            <a:extLst>
              <a:ext uri="{FF2B5EF4-FFF2-40B4-BE49-F238E27FC236}">
                <a16:creationId xmlns:a16="http://schemas.microsoft.com/office/drawing/2014/main" id="{E3F90BFD-CD6B-A01A-6423-05130FD1928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692150"/>
            <a:ext cx="8748713" cy="3886200"/>
          </a:xfrm>
        </p:spPr>
        <p:txBody>
          <a:bodyPr/>
          <a:lstStyle/>
          <a:p>
            <a:pPr>
              <a:buClr>
                <a:srgbClr val="FF00FF"/>
              </a:buClr>
              <a:buFont typeface="Wingdings" panose="05000000000000000000" pitchFamily="2" charset="2"/>
              <a:buChar char="p"/>
            </a:pPr>
            <a:r>
              <a:rPr lang="zh-CN" altLang="en-US"/>
              <a:t>已知圆轴截面直径的分布，需要求截面面积的数学期望。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p"/>
            </a:pPr>
            <a:endParaRPr lang="zh-CN" altLang="en-US"/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p"/>
            </a:pPr>
            <a:r>
              <a:rPr lang="zh-CN" altLang="en-US"/>
              <a:t>已知风速</a:t>
            </a:r>
            <a:r>
              <a:rPr lang="en-US" altLang="zh-CN" i="1"/>
              <a:t>V</a:t>
            </a:r>
            <a:r>
              <a:rPr lang="zh-CN" altLang="en-US"/>
              <a:t>的分布，需要求飞机机翼受到压力的数学期望。</a:t>
            </a:r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p"/>
            </a:pPr>
            <a:endParaRPr lang="zh-CN" altLang="en-US"/>
          </a:p>
          <a:p>
            <a:pPr>
              <a:buClr>
                <a:srgbClr val="FF00FF"/>
              </a:buClr>
              <a:buFont typeface="Wingdings" panose="05000000000000000000" pitchFamily="2" charset="2"/>
              <a:buChar char="p"/>
            </a:pPr>
            <a:r>
              <a:rPr lang="en-US" altLang="zh-CN"/>
              <a:t>……</a:t>
            </a:r>
          </a:p>
        </p:txBody>
      </p:sp>
      <p:graphicFrame>
        <p:nvGraphicFramePr>
          <p:cNvPr id="421892" name="Object 4">
            <a:extLst>
              <a:ext uri="{FF2B5EF4-FFF2-40B4-BE49-F238E27FC236}">
                <a16:creationId xmlns:a16="http://schemas.microsoft.com/office/drawing/2014/main" id="{8A62C55C-65C7-F951-C23B-602285CE6618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4419600" y="1373188"/>
          <a:ext cx="2097088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672840" imgH="406080" progId="Equation.3">
                  <p:embed/>
                </p:oleObj>
              </mc:Choice>
              <mc:Fallback>
                <p:oleObj name="公式" r:id="rId3" imgW="672840" imgH="4060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3188"/>
                        <a:ext cx="2097088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1893" name="Group 5">
            <a:extLst>
              <a:ext uri="{FF2B5EF4-FFF2-40B4-BE49-F238E27FC236}">
                <a16:creationId xmlns:a16="http://schemas.microsoft.com/office/drawing/2014/main" id="{7A5A567C-7CA2-5F1C-6C49-57D0A97FDF06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5516563"/>
            <a:ext cx="8713788" cy="788987"/>
            <a:chOff x="158" y="2813"/>
            <a:chExt cx="5489" cy="497"/>
          </a:xfrm>
        </p:grpSpPr>
        <p:sp>
          <p:nvSpPr>
            <p:cNvPr id="421894" name="Rectangle 6">
              <a:extLst>
                <a:ext uri="{FF2B5EF4-FFF2-40B4-BE49-F238E27FC236}">
                  <a16:creationId xmlns:a16="http://schemas.microsoft.com/office/drawing/2014/main" id="{FB51345A-98F9-7A6F-66AB-4D65CD19B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" y="2813"/>
              <a:ext cx="5126" cy="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kumimoji="1" lang="en-US" altLang="zh-CN" sz="3600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zh-CN" altLang="en-US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的分布已知，如何计算</a:t>
              </a:r>
              <a:r>
                <a:rPr kumimoji="1" lang="en-US" altLang="zh-CN" sz="3600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g</a:t>
              </a:r>
              <a:r>
                <a:rPr kumimoji="1" lang="en-US" altLang="zh-CN" sz="3600" b="1"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en-US" altLang="zh-CN" sz="3600" b="1" i="1">
                  <a:latin typeface="Times New Roman" panose="02020603050405020304" pitchFamily="18" charset="0"/>
                  <a:ea typeface="黑体" panose="02010609060101010101" pitchFamily="49" charset="-122"/>
                </a:rPr>
                <a:t>X</a:t>
              </a:r>
              <a:r>
                <a:rPr kumimoji="1" lang="en-US" altLang="zh-CN" sz="3600" b="1"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  <a:r>
                <a:rPr kumimoji="1" lang="zh-CN" altLang="en-US" sz="3600" b="1">
                  <a:latin typeface="黑体" panose="02010609060101010101" pitchFamily="49" charset="-122"/>
                  <a:ea typeface="黑体" panose="02010609060101010101" pitchFamily="49" charset="-122"/>
                </a:rPr>
                <a:t>的期望？  </a:t>
              </a:r>
            </a:p>
          </p:txBody>
        </p:sp>
        <p:sp>
          <p:nvSpPr>
            <p:cNvPr id="421895" name="WordArt 7">
              <a:extLst>
                <a:ext uri="{FF2B5EF4-FFF2-40B4-BE49-F238E27FC236}">
                  <a16:creationId xmlns:a16="http://schemas.microsoft.com/office/drawing/2014/main" id="{11F951D3-B057-9B53-65FB-9973162974A0}"/>
                </a:ext>
              </a:extLst>
            </p:cNvPr>
            <p:cNvSpPr>
              <a:spLocks noChangeArrowheads="1" noChangeShapeType="1" noTextEdit="1"/>
            </p:cNvSpPr>
            <p:nvPr/>
          </p:nvSpPr>
          <p:spPr bwMode="auto">
            <a:xfrm>
              <a:off x="158" y="3022"/>
              <a:ext cx="144" cy="28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0800000"/>
                </a:avLst>
              </a:prstTxWarp>
            </a:bodyPr>
            <a:lstStyle/>
            <a:p>
              <a:pPr algn="ctr"/>
              <a:r>
                <a:rPr lang="en-US" altLang="zh-CN" sz="3600" kern="10">
                  <a:ln w="41275">
                    <a:solidFill>
                      <a:srgbClr val="800080"/>
                    </a:solidFill>
                    <a:round/>
                    <a:headEnd/>
                    <a:tailEnd/>
                  </a:ln>
                  <a:solidFill>
                    <a:srgbClr val="800080"/>
                  </a:solidFill>
                  <a:latin typeface="宋体" panose="02010600030101010101" pitchFamily="2" charset="-122"/>
                </a:rPr>
                <a:t>?</a:t>
              </a:r>
              <a:endParaRPr lang="zh-CN" altLang="en-US" sz="3600" kern="10">
                <a:ln w="41275">
                  <a:solidFill>
                    <a:srgbClr val="800080"/>
                  </a:solidFill>
                  <a:round/>
                  <a:headEnd/>
                  <a:tailEnd/>
                </a:ln>
                <a:solidFill>
                  <a:srgbClr val="800080"/>
                </a:solidFill>
                <a:latin typeface="宋体" panose="02010600030101010101" pitchFamily="2" charset="-122"/>
              </a:endParaRPr>
            </a:p>
          </p:txBody>
        </p:sp>
      </p:grpSp>
      <p:graphicFrame>
        <p:nvGraphicFramePr>
          <p:cNvPr id="421896" name="Object 8">
            <a:extLst>
              <a:ext uri="{FF2B5EF4-FFF2-40B4-BE49-F238E27FC236}">
                <a16:creationId xmlns:a16="http://schemas.microsoft.com/office/drawing/2014/main" id="{ECCD5224-6648-734F-7620-88D8655C7F15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4500563" y="3716338"/>
          <a:ext cx="1828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609480" imgH="203040" progId="Equation.3">
                  <p:embed/>
                </p:oleObj>
              </mc:Choice>
              <mc:Fallback>
                <p:oleObj name="公式" r:id="rId5" imgW="609480" imgH="2030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716338"/>
                        <a:ext cx="1828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1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1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2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2">
            <a:extLst>
              <a:ext uri="{FF2B5EF4-FFF2-40B4-BE49-F238E27FC236}">
                <a16:creationId xmlns:a16="http://schemas.microsoft.com/office/drawing/2014/main" id="{714FF886-197D-F7D7-C9D4-F1453DEF0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26691" name="Picture 3">
            <a:extLst>
              <a:ext uri="{FF2B5EF4-FFF2-40B4-BE49-F238E27FC236}">
                <a16:creationId xmlns:a16="http://schemas.microsoft.com/office/drawing/2014/main" id="{2754B067-C81B-3ADC-B9C9-C2655783D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t="14421" r="19745" b="62283"/>
          <a:stretch>
            <a:fillRect/>
          </a:stretch>
        </p:blipFill>
        <p:spPr bwMode="auto">
          <a:xfrm>
            <a:off x="0" y="836613"/>
            <a:ext cx="8675688" cy="2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C201F2F7-6526-A9D0-1323-2311705A9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060575"/>
            <a:ext cx="8229600" cy="1296988"/>
          </a:xfrm>
        </p:spPr>
        <p:txBody>
          <a:bodyPr/>
          <a:lstStyle/>
          <a:p>
            <a:r>
              <a:rPr lang="zh-CN" altLang="en-US"/>
              <a:t>第四章     随机变量的数字特征</a:t>
            </a:r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6FECE621-06ED-4ADB-C27F-2F3E3D2699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260350"/>
            <a:ext cx="9144000" cy="1592263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问题：怎样粗线条地描述随机变量的特性？</a:t>
            </a:r>
          </a:p>
          <a:p>
            <a:pPr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要求：简单明了、特征鲜明、直观实用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3DE87269-E913-E1B2-54C0-A28FEC734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3421063"/>
            <a:ext cx="9144000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buClr>
                <a:srgbClr val="F82438"/>
              </a:buClr>
              <a:buFont typeface="Wingdings" panose="05000000000000000000" pitchFamily="2" charset="2"/>
              <a:buChar char="u"/>
            </a:pPr>
            <a:r>
              <a:rPr kumimoji="1" lang="zh-CN" alt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由随机变量的分布所确定的，能刻画随机变量某一方面特征的常数统称为</a:t>
            </a:r>
            <a:r>
              <a:rPr kumimoji="1" lang="zh-CN" altLang="en-US">
                <a:solidFill>
                  <a:srgbClr val="F82438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数字特征</a:t>
            </a:r>
            <a:r>
              <a:rPr kumimoji="1" lang="zh-CN" altLang="en-US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endParaRPr kumimoji="1" lang="en-US" altLang="zh-CN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6" grpId="0"/>
      <p:bldP spid="2775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3730" name="Group 2">
            <a:extLst>
              <a:ext uri="{FF2B5EF4-FFF2-40B4-BE49-F238E27FC236}">
                <a16:creationId xmlns:a16="http://schemas.microsoft.com/office/drawing/2014/main" id="{DE4E6619-4A82-08A3-7DB6-A003F8E76FA0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844675"/>
          <a:ext cx="6635750" cy="1935163"/>
        </p:xfrm>
        <a:graphic>
          <a:graphicData uri="http://schemas.openxmlformats.org/drawingml/2006/table">
            <a:tbl>
              <a:tblPr/>
              <a:tblGrid>
                <a:gridCol w="1055687">
                  <a:extLst>
                    <a:ext uri="{9D8B030D-6E8A-4147-A177-3AD203B41FA5}">
                      <a16:colId xmlns:a16="http://schemas.microsoft.com/office/drawing/2014/main" val="107549945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514602699"/>
                    </a:ext>
                  </a:extLst>
                </a:gridCol>
                <a:gridCol w="1106488">
                  <a:extLst>
                    <a:ext uri="{9D8B030D-6E8A-4147-A177-3AD203B41FA5}">
                      <a16:colId xmlns:a16="http://schemas.microsoft.com/office/drawing/2014/main" val="565272946"/>
                    </a:ext>
                  </a:extLst>
                </a:gridCol>
                <a:gridCol w="1106487">
                  <a:extLst>
                    <a:ext uri="{9D8B030D-6E8A-4147-A177-3AD203B41FA5}">
                      <a16:colId xmlns:a16="http://schemas.microsoft.com/office/drawing/2014/main" val="32243493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082635606"/>
                    </a:ext>
                  </a:extLst>
                </a:gridCol>
                <a:gridCol w="1106488">
                  <a:extLst>
                    <a:ext uri="{9D8B030D-6E8A-4147-A177-3AD203B41FA5}">
                      <a16:colId xmlns:a16="http://schemas.microsoft.com/office/drawing/2014/main" val="4051815316"/>
                    </a:ext>
                  </a:extLst>
                </a:gridCol>
              </a:tblGrid>
              <a:tr h="10795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122700"/>
                  </a:ext>
                </a:extLst>
              </a:tr>
              <a:tr h="8556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1593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2726" name="Group 22">
            <a:extLst>
              <a:ext uri="{FF2B5EF4-FFF2-40B4-BE49-F238E27FC236}">
                <a16:creationId xmlns:a16="http://schemas.microsoft.com/office/drawing/2014/main" id="{9035A040-234A-ED73-EE5B-935D9BF1C5F6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1844675"/>
          <a:ext cx="6635750" cy="1935163"/>
        </p:xfrm>
        <a:graphic>
          <a:graphicData uri="http://schemas.openxmlformats.org/drawingml/2006/table">
            <a:tbl>
              <a:tblPr/>
              <a:tblGrid>
                <a:gridCol w="1055687">
                  <a:extLst>
                    <a:ext uri="{9D8B030D-6E8A-4147-A177-3AD203B41FA5}">
                      <a16:colId xmlns:a16="http://schemas.microsoft.com/office/drawing/2014/main" val="1834714698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1267894826"/>
                    </a:ext>
                  </a:extLst>
                </a:gridCol>
                <a:gridCol w="1106488">
                  <a:extLst>
                    <a:ext uri="{9D8B030D-6E8A-4147-A177-3AD203B41FA5}">
                      <a16:colId xmlns:a16="http://schemas.microsoft.com/office/drawing/2014/main" val="1598724703"/>
                    </a:ext>
                  </a:extLst>
                </a:gridCol>
                <a:gridCol w="1106487">
                  <a:extLst>
                    <a:ext uri="{9D8B030D-6E8A-4147-A177-3AD203B41FA5}">
                      <a16:colId xmlns:a16="http://schemas.microsoft.com/office/drawing/2014/main" val="1736329263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1827544041"/>
                    </a:ext>
                  </a:extLst>
                </a:gridCol>
                <a:gridCol w="1106488">
                  <a:extLst>
                    <a:ext uri="{9D8B030D-6E8A-4147-A177-3AD203B41FA5}">
                      <a16:colId xmlns:a16="http://schemas.microsoft.com/office/drawing/2014/main" val="2864428534"/>
                    </a:ext>
                  </a:extLst>
                </a:gridCol>
              </a:tblGrid>
              <a:tr h="1079500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9389368"/>
                  </a:ext>
                </a:extLst>
              </a:tr>
              <a:tr h="85566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50938" indent="-236538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570038" indent="-19843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989138" indent="-160338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4463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035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3607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17938" indent="-16033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645242"/>
                  </a:ext>
                </a:extLst>
              </a:tr>
            </a:tbl>
          </a:graphicData>
        </a:graphic>
      </p:graphicFrame>
      <p:sp>
        <p:nvSpPr>
          <p:cNvPr id="712727" name="Line 23">
            <a:extLst>
              <a:ext uri="{FF2B5EF4-FFF2-40B4-BE49-F238E27FC236}">
                <a16:creationId xmlns:a16="http://schemas.microsoft.com/office/drawing/2014/main" id="{3291CFB2-DC03-ADE3-19FE-BAE413B3A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93888" y="836613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2728" name="Line 24">
            <a:extLst>
              <a:ext uri="{FF2B5EF4-FFF2-40B4-BE49-F238E27FC236}">
                <a16:creationId xmlns:a16="http://schemas.microsoft.com/office/drawing/2014/main" id="{582C560D-F628-D61C-4A5A-02333066971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1844675"/>
            <a:ext cx="68405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2768" name="Group 64">
            <a:extLst>
              <a:ext uri="{FF2B5EF4-FFF2-40B4-BE49-F238E27FC236}">
                <a16:creationId xmlns:a16="http://schemas.microsoft.com/office/drawing/2014/main" id="{24393E6D-1713-38F3-D70B-428D08D043DC}"/>
              </a:ext>
            </a:extLst>
          </p:cNvPr>
          <p:cNvGraphicFramePr>
            <a:graphicFrameLocks noGrp="1"/>
          </p:cNvGraphicFramePr>
          <p:nvPr/>
        </p:nvGraphicFramePr>
        <p:xfrm>
          <a:off x="827088" y="765175"/>
          <a:ext cx="7058025" cy="1079500"/>
        </p:xfrm>
        <a:graphic>
          <a:graphicData uri="http://schemas.openxmlformats.org/drawingml/2006/table">
            <a:tbl>
              <a:tblPr/>
              <a:tblGrid>
                <a:gridCol w="1122362">
                  <a:extLst>
                    <a:ext uri="{9D8B030D-6E8A-4147-A177-3AD203B41FA5}">
                      <a16:colId xmlns:a16="http://schemas.microsoft.com/office/drawing/2014/main" val="866883389"/>
                    </a:ext>
                  </a:extLst>
                </a:gridCol>
                <a:gridCol w="1230313">
                  <a:extLst>
                    <a:ext uri="{9D8B030D-6E8A-4147-A177-3AD203B41FA5}">
                      <a16:colId xmlns:a16="http://schemas.microsoft.com/office/drawing/2014/main" val="269832484"/>
                    </a:ext>
                  </a:extLst>
                </a:gridCol>
                <a:gridCol w="1176337">
                  <a:extLst>
                    <a:ext uri="{9D8B030D-6E8A-4147-A177-3AD203B41FA5}">
                      <a16:colId xmlns:a16="http://schemas.microsoft.com/office/drawing/2014/main" val="2919984482"/>
                    </a:ext>
                  </a:extLst>
                </a:gridCol>
                <a:gridCol w="1220788">
                  <a:extLst>
                    <a:ext uri="{9D8B030D-6E8A-4147-A177-3AD203B41FA5}">
                      <a16:colId xmlns:a16="http://schemas.microsoft.com/office/drawing/2014/main" val="3320249267"/>
                    </a:ext>
                  </a:extLst>
                </a:gridCol>
                <a:gridCol w="1131887">
                  <a:extLst>
                    <a:ext uri="{9D8B030D-6E8A-4147-A177-3AD203B41FA5}">
                      <a16:colId xmlns:a16="http://schemas.microsoft.com/office/drawing/2014/main" val="2863840133"/>
                    </a:ext>
                  </a:extLst>
                </a:gridCol>
                <a:gridCol w="1176338">
                  <a:extLst>
                    <a:ext uri="{9D8B030D-6E8A-4147-A177-3AD203B41FA5}">
                      <a16:colId xmlns:a16="http://schemas.microsoft.com/office/drawing/2014/main" val="609590354"/>
                    </a:ext>
                  </a:extLst>
                </a:gridCol>
              </a:tblGrid>
              <a:tr h="1079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g(x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g(x</a:t>
                      </a:r>
                      <a:r>
                        <a:rPr kumimoji="0" lang="en-US" altLang="zh-CN" sz="4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 </a:t>
                      </a: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g(x</a:t>
                      </a:r>
                      <a:r>
                        <a:rPr kumimoji="0" lang="en-US" altLang="zh-CN" sz="4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 </a:t>
                      </a: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4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...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69194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灯片编号占位符 5">
            <a:extLst>
              <a:ext uri="{FF2B5EF4-FFF2-40B4-BE49-F238E27FC236}">
                <a16:creationId xmlns:a16="http://schemas.microsoft.com/office/drawing/2014/main" id="{C3F63E3F-C336-72D5-F5BB-D0483B30D804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9D04E52D-4ED0-43AD-8642-1AA50FC51D99}" type="slidenum">
              <a:rPr lang="en-US" altLang="zh-CN" sz="1400">
                <a:solidFill>
                  <a:schemeClr val="folHlink"/>
                </a:solidFill>
              </a:rPr>
              <a:pPr algn="r"/>
              <a:t>22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25987" name="Rectangle 2">
            <a:extLst>
              <a:ext uri="{FF2B5EF4-FFF2-40B4-BE49-F238E27FC236}">
                <a16:creationId xmlns:a16="http://schemas.microsoft.com/office/drawing/2014/main" id="{4D0CD8F4-473D-29B4-D3A6-F2707516F89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431800"/>
            <a:ext cx="9144000" cy="1268413"/>
          </a:xfrm>
        </p:spPr>
        <p:txBody>
          <a:bodyPr anchor="t"/>
          <a:lstStyle/>
          <a:p>
            <a:r>
              <a:rPr lang="zh-CN" altLang="en-US" sz="3200">
                <a:latin typeface="Times New Roman" panose="02020603050405020304" pitchFamily="18" charset="0"/>
              </a:rPr>
              <a:t>定理       设</a:t>
            </a:r>
            <a:r>
              <a:rPr lang="en-US" altLang="zh-CN" sz="3200" i="1">
                <a:latin typeface="Times New Roman" panose="02020603050405020304" pitchFamily="18" charset="0"/>
              </a:rPr>
              <a:t>Y</a:t>
            </a:r>
            <a:r>
              <a:rPr lang="zh-CN" altLang="en-US" sz="3200">
                <a:latin typeface="Times New Roman" panose="02020603050405020304" pitchFamily="18" charset="0"/>
              </a:rPr>
              <a:t>是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的函数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en-US" altLang="zh-CN" sz="3200" i="1">
                <a:latin typeface="Times New Roman" panose="02020603050405020304" pitchFamily="18" charset="0"/>
              </a:rPr>
              <a:t>Y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</a:rPr>
              <a:t>g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)(</a:t>
            </a:r>
            <a:r>
              <a:rPr lang="en-US" altLang="zh-CN" sz="3200" i="1">
                <a:latin typeface="Times New Roman" panose="02020603050405020304" pitchFamily="18" charset="0"/>
              </a:rPr>
              <a:t>g</a:t>
            </a:r>
            <a:r>
              <a:rPr lang="zh-CN" altLang="en-US" sz="3200">
                <a:latin typeface="Times New Roman" panose="02020603050405020304" pitchFamily="18" charset="0"/>
              </a:rPr>
              <a:t>是连续函数</a:t>
            </a:r>
            <a:r>
              <a:rPr lang="en-US" altLang="zh-CN" sz="3200">
                <a:latin typeface="Times New Roman" panose="02020603050405020304" pitchFamily="18" charset="0"/>
              </a:rPr>
              <a:t>).</a:t>
            </a:r>
            <a:br>
              <a:rPr lang="en-US" altLang="zh-CN" sz="3200">
                <a:latin typeface="Times New Roman" panose="02020603050405020304" pitchFamily="18" charset="0"/>
              </a:rPr>
            </a:br>
            <a:r>
              <a:rPr lang="en-US" altLang="zh-CN" sz="3200">
                <a:latin typeface="Times New Roman" panose="02020603050405020304" pitchFamily="18" charset="0"/>
              </a:rPr>
              <a:t>(1) 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是离散型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zh-CN" altLang="en-US" sz="3200">
                <a:latin typeface="Times New Roman" panose="02020603050405020304" pitchFamily="18" charset="0"/>
              </a:rPr>
              <a:t>分布律为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{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}=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en-US" altLang="zh-CN" sz="3200" i="1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=1,2,...,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25988" name="Object 3">
            <a:extLst>
              <a:ext uri="{FF2B5EF4-FFF2-40B4-BE49-F238E27FC236}">
                <a16:creationId xmlns:a16="http://schemas.microsoft.com/office/drawing/2014/main" id="{C21B9139-A0F6-E301-2099-AADD5ABED920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822325" y="1628775"/>
          <a:ext cx="7997825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43200" imgH="749160" progId="Equation.3">
                  <p:embed/>
                </p:oleObj>
              </mc:Choice>
              <mc:Fallback>
                <p:oleObj name="公式" r:id="rId2" imgW="2743200" imgH="749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628775"/>
                        <a:ext cx="7997825" cy="218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89" name="Object 3">
            <a:extLst>
              <a:ext uri="{FF2B5EF4-FFF2-40B4-BE49-F238E27FC236}">
                <a16:creationId xmlns:a16="http://schemas.microsoft.com/office/drawing/2014/main" id="{148BDF2A-4C88-3EBC-5B59-E59E8B4CC4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9475" y="3789363"/>
          <a:ext cx="3768725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257120" imgH="431640" progId="Equation.3">
                  <p:embed/>
                </p:oleObj>
              </mc:Choice>
              <mc:Fallback>
                <p:oleObj name="公式" r:id="rId4" imgW="125712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789363"/>
                        <a:ext cx="3768725" cy="129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990" name="Oval 6">
            <a:extLst>
              <a:ext uri="{FF2B5EF4-FFF2-40B4-BE49-F238E27FC236}">
                <a16:creationId xmlns:a16="http://schemas.microsoft.com/office/drawing/2014/main" id="{C22C4CA6-A68E-55A8-DC15-FB51B0EB9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2852738"/>
            <a:ext cx="360363" cy="792162"/>
          </a:xfrm>
          <a:prstGeom prst="ellipse">
            <a:avLst/>
          </a:prstGeom>
          <a:noFill/>
          <a:ln w="5715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5991" name="Oval 7">
            <a:extLst>
              <a:ext uri="{FF2B5EF4-FFF2-40B4-BE49-F238E27FC236}">
                <a16:creationId xmlns:a16="http://schemas.microsoft.com/office/drawing/2014/main" id="{AAC4A813-7BD0-6DD9-AEFA-8CB69EE37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2852738"/>
            <a:ext cx="360362" cy="792162"/>
          </a:xfrm>
          <a:prstGeom prst="ellipse">
            <a:avLst/>
          </a:prstGeom>
          <a:noFill/>
          <a:ln w="5715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灯片编号占位符 5">
            <a:extLst>
              <a:ext uri="{FF2B5EF4-FFF2-40B4-BE49-F238E27FC236}">
                <a16:creationId xmlns:a16="http://schemas.microsoft.com/office/drawing/2014/main" id="{5DDCFC2A-2E8B-17BB-31F3-46366F10A142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9E8DB529-2D9C-4832-8D4B-830D75C67B54}" type="slidenum">
              <a:rPr lang="en-US" altLang="zh-CN" sz="1400">
                <a:solidFill>
                  <a:schemeClr val="folHlink"/>
                </a:solidFill>
              </a:rPr>
              <a:pPr algn="r"/>
              <a:t>23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27011" name="Rectangle 2">
            <a:extLst>
              <a:ext uri="{FF2B5EF4-FFF2-40B4-BE49-F238E27FC236}">
                <a16:creationId xmlns:a16="http://schemas.microsoft.com/office/drawing/2014/main" id="{DFEB9881-09AE-1AF4-A4F0-908766887B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431800"/>
            <a:ext cx="9144000" cy="1268413"/>
          </a:xfrm>
        </p:spPr>
        <p:txBody>
          <a:bodyPr anchor="t"/>
          <a:lstStyle/>
          <a:p>
            <a:r>
              <a:rPr lang="zh-CN" altLang="en-US" sz="3200">
                <a:latin typeface="Times New Roman" panose="02020603050405020304" pitchFamily="18" charset="0"/>
              </a:rPr>
              <a:t>定理       设</a:t>
            </a:r>
            <a:r>
              <a:rPr lang="en-US" altLang="zh-CN" sz="3200" i="1">
                <a:latin typeface="Times New Roman" panose="02020603050405020304" pitchFamily="18" charset="0"/>
              </a:rPr>
              <a:t>Y</a:t>
            </a:r>
            <a:r>
              <a:rPr lang="zh-CN" altLang="en-US" sz="3200">
                <a:latin typeface="Times New Roman" panose="02020603050405020304" pitchFamily="18" charset="0"/>
              </a:rPr>
              <a:t>是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的函数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en-US" altLang="zh-CN" sz="3200" i="1">
                <a:latin typeface="Times New Roman" panose="02020603050405020304" pitchFamily="18" charset="0"/>
              </a:rPr>
              <a:t>Y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</a:rPr>
              <a:t>g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)(</a:t>
            </a:r>
            <a:r>
              <a:rPr lang="en-US" altLang="zh-CN" sz="3200" i="1">
                <a:latin typeface="Times New Roman" panose="02020603050405020304" pitchFamily="18" charset="0"/>
              </a:rPr>
              <a:t>g</a:t>
            </a:r>
            <a:r>
              <a:rPr lang="zh-CN" altLang="en-US" sz="3200">
                <a:latin typeface="Times New Roman" panose="02020603050405020304" pitchFamily="18" charset="0"/>
              </a:rPr>
              <a:t>是连续函数</a:t>
            </a:r>
            <a:r>
              <a:rPr lang="en-US" altLang="zh-CN" sz="3200">
                <a:latin typeface="Times New Roman" panose="02020603050405020304" pitchFamily="18" charset="0"/>
              </a:rPr>
              <a:t>).</a:t>
            </a:r>
            <a:br>
              <a:rPr lang="en-US" altLang="zh-CN" sz="3200">
                <a:latin typeface="Times New Roman" panose="02020603050405020304" pitchFamily="18" charset="0"/>
              </a:rPr>
            </a:br>
            <a:r>
              <a:rPr lang="en-US" altLang="zh-CN" sz="3200">
                <a:latin typeface="Times New Roman" panose="02020603050405020304" pitchFamily="18" charset="0"/>
              </a:rPr>
              <a:t>(1) 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是离散型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zh-CN" altLang="en-US" sz="3200">
                <a:latin typeface="Times New Roman" panose="02020603050405020304" pitchFamily="18" charset="0"/>
              </a:rPr>
              <a:t>分布律为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{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}=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en-US" altLang="zh-CN" sz="3200" i="1">
                <a:latin typeface="Times New Roman" panose="02020603050405020304" pitchFamily="18" charset="0"/>
              </a:rPr>
              <a:t>k</a:t>
            </a:r>
            <a:r>
              <a:rPr lang="en-US" altLang="zh-CN" sz="3200">
                <a:latin typeface="Times New Roman" panose="02020603050405020304" pitchFamily="18" charset="0"/>
              </a:rPr>
              <a:t>=1,2,...,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27012" name="Object 3">
            <a:extLst>
              <a:ext uri="{FF2B5EF4-FFF2-40B4-BE49-F238E27FC236}">
                <a16:creationId xmlns:a16="http://schemas.microsoft.com/office/drawing/2014/main" id="{3658132B-3977-1C23-559B-81ADA0567DB6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822325" y="1628775"/>
          <a:ext cx="7997825" cy="218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43200" imgH="749160" progId="Equation.3">
                  <p:embed/>
                </p:oleObj>
              </mc:Choice>
              <mc:Fallback>
                <p:oleObj name="公式" r:id="rId2" imgW="2743200" imgH="7491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628775"/>
                        <a:ext cx="7997825" cy="218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13" name="Object 4">
            <a:extLst>
              <a:ext uri="{FF2B5EF4-FFF2-40B4-BE49-F238E27FC236}">
                <a16:creationId xmlns:a16="http://schemas.microsoft.com/office/drawing/2014/main" id="{4E3DE334-1C11-6647-1CC3-B54A563C524A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684213" y="4652963"/>
          <a:ext cx="8486775" cy="202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819160" imgH="672840" progId="Equation.3">
                  <p:embed/>
                </p:oleObj>
              </mc:Choice>
              <mc:Fallback>
                <p:oleObj name="公式" r:id="rId4" imgW="2819160" imgH="672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652963"/>
                        <a:ext cx="8486775" cy="202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4" name="Rectangle 5">
            <a:extLst>
              <a:ext uri="{FF2B5EF4-FFF2-40B4-BE49-F238E27FC236}">
                <a16:creationId xmlns:a16="http://schemas.microsoft.com/office/drawing/2014/main" id="{81D4DEC8-2A64-BA98-8AEF-AB13C2D769A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005263"/>
            <a:ext cx="8229600" cy="47307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3200">
                <a:latin typeface="Times New Roman" panose="02020603050405020304" pitchFamily="18" charset="0"/>
              </a:rPr>
              <a:t>(2) 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是连续型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zh-CN" altLang="en-US" sz="3200">
                <a:latin typeface="Times New Roman" panose="02020603050405020304" pitchFamily="18" charset="0"/>
              </a:rPr>
              <a:t>概率密度为</a:t>
            </a:r>
            <a:r>
              <a:rPr lang="en-US" altLang="zh-CN" sz="3200" i="1">
                <a:latin typeface="Times New Roman" panose="02020603050405020304" pitchFamily="18" charset="0"/>
              </a:rPr>
              <a:t>f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7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灯片编号占位符 5">
            <a:extLst>
              <a:ext uri="{FF2B5EF4-FFF2-40B4-BE49-F238E27FC236}">
                <a16:creationId xmlns:a16="http://schemas.microsoft.com/office/drawing/2014/main" id="{722073A0-6164-5035-31D0-F20116158AA6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393969B5-51EB-4FF5-8B08-5083749149E2}" type="slidenum">
              <a:rPr lang="en-US" altLang="zh-CN" sz="1400">
                <a:solidFill>
                  <a:schemeClr val="folHlink"/>
                </a:solidFill>
              </a:rPr>
              <a:pPr algn="r"/>
              <a:t>24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28035" name="Rectangle 2">
            <a:extLst>
              <a:ext uri="{FF2B5EF4-FFF2-40B4-BE49-F238E27FC236}">
                <a16:creationId xmlns:a16="http://schemas.microsoft.com/office/drawing/2014/main" id="{61C2DD96-D695-EEBA-3076-68B7D55049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7950" y="4292600"/>
            <a:ext cx="8229600" cy="720725"/>
          </a:xfrm>
        </p:spPr>
        <p:txBody>
          <a:bodyPr anchor="t"/>
          <a:lstStyle/>
          <a:p>
            <a:pPr>
              <a:buClr>
                <a:srgbClr val="FC1C1C"/>
              </a:buClr>
              <a:buFont typeface="Wingdings" panose="05000000000000000000" pitchFamily="2" charset="2"/>
              <a:buChar char="u"/>
            </a:pPr>
            <a:r>
              <a:rPr lang="zh-CN" altLang="en-US" sz="3600">
                <a:latin typeface="Times New Roman" panose="02020603050405020304" pitchFamily="18" charset="0"/>
              </a:rPr>
              <a:t>若</a:t>
            </a:r>
            <a:r>
              <a:rPr lang="en-US" altLang="zh-CN" sz="3600">
                <a:latin typeface="Times New Roman" panose="02020603050405020304" pitchFamily="18" charset="0"/>
              </a:rPr>
              <a:t>(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>
                <a:latin typeface="Times New Roman" panose="02020603050405020304" pitchFamily="18" charset="0"/>
              </a:rPr>
              <a:t>,</a:t>
            </a:r>
            <a:r>
              <a:rPr lang="en-US" altLang="zh-CN" sz="3600" i="1">
                <a:latin typeface="Times New Roman" panose="02020603050405020304" pitchFamily="18" charset="0"/>
              </a:rPr>
              <a:t>Y</a:t>
            </a:r>
            <a:r>
              <a:rPr lang="en-US" altLang="zh-CN" sz="3600">
                <a:latin typeface="Times New Roman" panose="02020603050405020304" pitchFamily="18" charset="0"/>
              </a:rPr>
              <a:t>)</a:t>
            </a:r>
            <a:r>
              <a:rPr lang="zh-CN" altLang="en-US" sz="3600">
                <a:latin typeface="Times New Roman" panose="02020603050405020304" pitchFamily="18" charset="0"/>
              </a:rPr>
              <a:t>的概率密度为</a:t>
            </a:r>
            <a:r>
              <a:rPr lang="en-US" altLang="zh-CN" sz="3600" i="1">
                <a:latin typeface="Times New Roman" panose="02020603050405020304" pitchFamily="18" charset="0"/>
              </a:rPr>
              <a:t>f</a:t>
            </a:r>
            <a:r>
              <a:rPr lang="en-US" altLang="zh-CN" sz="3600">
                <a:latin typeface="Times New Roman" panose="02020603050405020304" pitchFamily="18" charset="0"/>
              </a:rPr>
              <a:t>(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>
                <a:latin typeface="Times New Roman" panose="02020603050405020304" pitchFamily="18" charset="0"/>
              </a:rPr>
              <a:t>,</a:t>
            </a:r>
            <a:r>
              <a:rPr lang="en-US" altLang="zh-CN" sz="3600" i="1">
                <a:latin typeface="Times New Roman" panose="02020603050405020304" pitchFamily="18" charset="0"/>
              </a:rPr>
              <a:t>y</a:t>
            </a:r>
            <a:r>
              <a:rPr lang="en-US" altLang="zh-CN" sz="3600">
                <a:latin typeface="Times New Roman" panose="02020603050405020304" pitchFamily="18" charset="0"/>
              </a:rPr>
              <a:t>), </a:t>
            </a:r>
            <a:r>
              <a:rPr lang="zh-CN" altLang="en-US" sz="3600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28036" name="Object 3">
            <a:extLst>
              <a:ext uri="{FF2B5EF4-FFF2-40B4-BE49-F238E27FC236}">
                <a16:creationId xmlns:a16="http://schemas.microsoft.com/office/drawing/2014/main" id="{2EFEC53D-1DD1-611A-DFB4-5085510D48FB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280988" y="5229225"/>
          <a:ext cx="886301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62240" imgH="330120" progId="Equation.DSMT4">
                  <p:embed/>
                </p:oleObj>
              </mc:Choice>
              <mc:Fallback>
                <p:oleObj name="Equation" r:id="rId2" imgW="316224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5229225"/>
                        <a:ext cx="8863012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8037" name="Object 4">
            <a:extLst>
              <a:ext uri="{FF2B5EF4-FFF2-40B4-BE49-F238E27FC236}">
                <a16:creationId xmlns:a16="http://schemas.microsoft.com/office/drawing/2014/main" id="{51705803-4BF8-6282-9415-536AFDD50DA4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539750" y="2708275"/>
          <a:ext cx="716915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65360" imgH="444240" progId="Equation.DSMT4">
                  <p:embed/>
                </p:oleObj>
              </mc:Choice>
              <mc:Fallback>
                <p:oleObj name="Equation" r:id="rId4" imgW="256536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08275"/>
                        <a:ext cx="7169150" cy="124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0800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38" name="Rectangle 5">
            <a:extLst>
              <a:ext uri="{FF2B5EF4-FFF2-40B4-BE49-F238E27FC236}">
                <a16:creationId xmlns:a16="http://schemas.microsoft.com/office/drawing/2014/main" id="{BB89262A-90A6-239A-E818-35B97AC7CB6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9138"/>
            <a:ext cx="8785225" cy="1036637"/>
          </a:xfrm>
        </p:spPr>
        <p:txBody>
          <a:bodyPr/>
          <a:lstStyle/>
          <a:p>
            <a:pPr marL="0" indent="0">
              <a:buClr>
                <a:srgbClr val="FC1C1C"/>
              </a:buClr>
              <a:buFont typeface="Wingdings" panose="05000000000000000000" pitchFamily="2" charset="2"/>
              <a:buChar char="u"/>
            </a:pPr>
            <a:r>
              <a:rPr lang="zh-CN" altLang="en-US" sz="3400">
                <a:latin typeface="Times New Roman" panose="02020603050405020304" pitchFamily="18" charset="0"/>
              </a:rPr>
              <a:t>若</a:t>
            </a:r>
            <a:r>
              <a:rPr lang="en-US" altLang="zh-CN" sz="3400">
                <a:latin typeface="Times New Roman" panose="02020603050405020304" pitchFamily="18" charset="0"/>
              </a:rPr>
              <a:t>(</a:t>
            </a:r>
            <a:r>
              <a:rPr lang="en-US" altLang="zh-CN" sz="3400" i="1">
                <a:latin typeface="Times New Roman" panose="02020603050405020304" pitchFamily="18" charset="0"/>
              </a:rPr>
              <a:t>X</a:t>
            </a:r>
            <a:r>
              <a:rPr lang="en-US" altLang="zh-CN" sz="3400">
                <a:latin typeface="Times New Roman" panose="02020603050405020304" pitchFamily="18" charset="0"/>
              </a:rPr>
              <a:t>,</a:t>
            </a:r>
            <a:r>
              <a:rPr lang="en-US" altLang="zh-CN" sz="3400" i="1">
                <a:latin typeface="Times New Roman" panose="02020603050405020304" pitchFamily="18" charset="0"/>
              </a:rPr>
              <a:t>Y</a:t>
            </a:r>
            <a:r>
              <a:rPr lang="en-US" altLang="zh-CN" sz="3400">
                <a:latin typeface="Times New Roman" panose="02020603050405020304" pitchFamily="18" charset="0"/>
              </a:rPr>
              <a:t>)</a:t>
            </a:r>
            <a:r>
              <a:rPr lang="zh-CN" altLang="en-US" sz="3400">
                <a:latin typeface="Times New Roman" panose="02020603050405020304" pitchFamily="18" charset="0"/>
              </a:rPr>
              <a:t>的分布律</a:t>
            </a:r>
            <a:r>
              <a:rPr lang="en-US" altLang="zh-CN" sz="3400" i="1">
                <a:latin typeface="Times New Roman" panose="02020603050405020304" pitchFamily="18" charset="0"/>
              </a:rPr>
              <a:t>P</a:t>
            </a:r>
            <a:r>
              <a:rPr lang="en-US" altLang="zh-CN" sz="3400">
                <a:latin typeface="Times New Roman" panose="02020603050405020304" pitchFamily="18" charset="0"/>
              </a:rPr>
              <a:t>{</a:t>
            </a:r>
            <a:r>
              <a:rPr lang="en-US" altLang="zh-CN" sz="3400" i="1">
                <a:latin typeface="Times New Roman" panose="02020603050405020304" pitchFamily="18" charset="0"/>
              </a:rPr>
              <a:t>X</a:t>
            </a:r>
            <a:r>
              <a:rPr lang="en-US" altLang="zh-CN" sz="3400">
                <a:latin typeface="Times New Roman" panose="02020603050405020304" pitchFamily="18" charset="0"/>
              </a:rPr>
              <a:t>=</a:t>
            </a:r>
            <a:r>
              <a:rPr lang="en-US" altLang="zh-CN" sz="3400" i="1">
                <a:latin typeface="Times New Roman" panose="02020603050405020304" pitchFamily="18" charset="0"/>
              </a:rPr>
              <a:t>x</a:t>
            </a:r>
            <a:r>
              <a:rPr lang="en-US" altLang="zh-CN" sz="34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3400">
                <a:latin typeface="Times New Roman" panose="02020603050405020304" pitchFamily="18" charset="0"/>
              </a:rPr>
              <a:t>,</a:t>
            </a:r>
            <a:r>
              <a:rPr lang="en-US" altLang="zh-CN" sz="3400" i="1">
                <a:latin typeface="Times New Roman" panose="02020603050405020304" pitchFamily="18" charset="0"/>
              </a:rPr>
              <a:t>Y</a:t>
            </a:r>
            <a:r>
              <a:rPr lang="en-US" altLang="zh-CN" sz="3400">
                <a:latin typeface="Times New Roman" panose="02020603050405020304" pitchFamily="18" charset="0"/>
              </a:rPr>
              <a:t>=</a:t>
            </a:r>
            <a:r>
              <a:rPr lang="en-US" altLang="zh-CN" sz="3400" i="1">
                <a:latin typeface="Times New Roman" panose="02020603050405020304" pitchFamily="18" charset="0"/>
              </a:rPr>
              <a:t>y</a:t>
            </a:r>
            <a:r>
              <a:rPr lang="en-US" altLang="zh-CN" sz="3400" i="1" baseline="-25000">
                <a:latin typeface="Times New Roman" panose="02020603050405020304" pitchFamily="18" charset="0"/>
              </a:rPr>
              <a:t>j</a:t>
            </a:r>
            <a:r>
              <a:rPr lang="en-US" altLang="zh-CN" sz="3400">
                <a:latin typeface="Times New Roman" panose="02020603050405020304" pitchFamily="18" charset="0"/>
              </a:rPr>
              <a:t>}=</a:t>
            </a:r>
            <a:r>
              <a:rPr lang="en-US" altLang="zh-CN" sz="3400" i="1">
                <a:latin typeface="Times New Roman" panose="02020603050405020304" pitchFamily="18" charset="0"/>
              </a:rPr>
              <a:t>p</a:t>
            </a:r>
            <a:r>
              <a:rPr lang="en-US" altLang="zh-CN" sz="3400" i="1" baseline="-25000">
                <a:latin typeface="Times New Roman" panose="02020603050405020304" pitchFamily="18" charset="0"/>
              </a:rPr>
              <a:t>ij</a:t>
            </a:r>
            <a:r>
              <a:rPr lang="en-US" altLang="zh-CN" sz="3400">
                <a:latin typeface="Times New Roman" panose="02020603050405020304" pitchFamily="18" charset="0"/>
              </a:rPr>
              <a:t>, </a:t>
            </a:r>
            <a:r>
              <a:rPr lang="en-US" altLang="zh-CN" sz="3400" i="1">
                <a:latin typeface="Times New Roman" panose="02020603050405020304" pitchFamily="18" charset="0"/>
              </a:rPr>
              <a:t>i</a:t>
            </a:r>
            <a:r>
              <a:rPr lang="en-US" altLang="zh-CN" sz="3400">
                <a:latin typeface="Times New Roman" panose="02020603050405020304" pitchFamily="18" charset="0"/>
              </a:rPr>
              <a:t>,</a:t>
            </a:r>
            <a:r>
              <a:rPr lang="en-US" altLang="zh-CN" sz="3400" i="1">
                <a:latin typeface="Times New Roman" panose="02020603050405020304" pitchFamily="18" charset="0"/>
              </a:rPr>
              <a:t>j</a:t>
            </a:r>
            <a:r>
              <a:rPr lang="en-US" altLang="zh-CN" sz="3400">
                <a:latin typeface="Times New Roman" panose="02020603050405020304" pitchFamily="18" charset="0"/>
              </a:rPr>
              <a:t>=1,2…</a:t>
            </a:r>
          </a:p>
        </p:txBody>
      </p:sp>
      <p:sp>
        <p:nvSpPr>
          <p:cNvPr id="428039" name="Rectangle 7">
            <a:extLst>
              <a:ext uri="{FF2B5EF4-FFF2-40B4-BE49-F238E27FC236}">
                <a16:creationId xmlns:a16="http://schemas.microsoft.com/office/drawing/2014/main" id="{7282B96A-158C-7F04-F214-EDC1DE472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5888"/>
            <a:ext cx="7056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二维随机变量函数的数学期望</a:t>
            </a:r>
          </a:p>
        </p:txBody>
      </p:sp>
      <p:sp>
        <p:nvSpPr>
          <p:cNvPr id="428040" name="Rectangle 2">
            <a:extLst>
              <a:ext uri="{FF2B5EF4-FFF2-40B4-BE49-F238E27FC236}">
                <a16:creationId xmlns:a16="http://schemas.microsoft.com/office/drawing/2014/main" id="{0A18EDBE-69DF-2EF3-E99B-2982628AE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82663"/>
            <a:ext cx="8229600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latin typeface="Times New Roman" panose="02020603050405020304" pitchFamily="18" charset="0"/>
              </a:rPr>
              <a:t>设</a:t>
            </a:r>
            <a:r>
              <a:rPr lang="en-US" altLang="zh-CN" sz="3200" i="1">
                <a:latin typeface="Times New Roman" panose="02020603050405020304" pitchFamily="18" charset="0"/>
              </a:rPr>
              <a:t>Z=g(X,Y)(g</a:t>
            </a:r>
            <a:r>
              <a:rPr lang="zh-CN" altLang="en-US" sz="3200">
                <a:latin typeface="Times New Roman" panose="02020603050405020304" pitchFamily="18" charset="0"/>
              </a:rPr>
              <a:t>是连续函数</a:t>
            </a:r>
            <a:r>
              <a:rPr lang="en-US" altLang="zh-CN" sz="3200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8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8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28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35" grpId="0"/>
      <p:bldP spid="42803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3" name="Rectangle 5">
            <a:extLst>
              <a:ext uri="{FF2B5EF4-FFF2-40B4-BE49-F238E27FC236}">
                <a16:creationId xmlns:a16="http://schemas.microsoft.com/office/drawing/2014/main" id="{FCA970EE-7BB3-D625-0BCC-15B56FD33E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47171" name="Picture 3">
            <a:extLst>
              <a:ext uri="{FF2B5EF4-FFF2-40B4-BE49-F238E27FC236}">
                <a16:creationId xmlns:a16="http://schemas.microsoft.com/office/drawing/2014/main" id="{64D163A3-D925-FACE-8137-04C899A0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t="14421" r="19745" b="62283"/>
          <a:stretch>
            <a:fillRect/>
          </a:stretch>
        </p:blipFill>
        <p:spPr bwMode="auto">
          <a:xfrm>
            <a:off x="0" y="836613"/>
            <a:ext cx="8675688" cy="205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7175" name="Rectangle 7">
            <a:extLst>
              <a:ext uri="{FF2B5EF4-FFF2-40B4-BE49-F238E27FC236}">
                <a16:creationId xmlns:a16="http://schemas.microsoft.com/office/drawing/2014/main" id="{672619AE-9325-29BC-1AB5-166838AF44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989138"/>
            <a:ext cx="8229600" cy="3886200"/>
          </a:xfrm>
        </p:spPr>
        <p:txBody>
          <a:bodyPr/>
          <a:lstStyle/>
          <a:p>
            <a:endParaRPr lang="zh-CN" altLang="zh-CN"/>
          </a:p>
        </p:txBody>
      </p:sp>
      <p:sp>
        <p:nvSpPr>
          <p:cNvPr id="647177" name="Rectangle 9">
            <a:extLst>
              <a:ext uri="{FF2B5EF4-FFF2-40B4-BE49-F238E27FC236}">
                <a16:creationId xmlns:a16="http://schemas.microsoft.com/office/drawing/2014/main" id="{AD6ECE6B-68E1-005F-8AAE-69FBC6458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492375"/>
            <a:ext cx="360363" cy="431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7178" name="Rectangle 10">
            <a:extLst>
              <a:ext uri="{FF2B5EF4-FFF2-40B4-BE49-F238E27FC236}">
                <a16:creationId xmlns:a16="http://schemas.microsoft.com/office/drawing/2014/main" id="{C3EE8714-08E2-97C7-03A5-7FC84D2F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2492375"/>
            <a:ext cx="3024188" cy="431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Text Box 2">
            <a:extLst>
              <a:ext uri="{FF2B5EF4-FFF2-40B4-BE49-F238E27FC236}">
                <a16:creationId xmlns:a16="http://schemas.microsoft.com/office/drawing/2014/main" id="{37D78B7E-AC9F-76E5-90A0-537D2A317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900113"/>
            <a:ext cx="719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8</a:t>
            </a:r>
          </a:p>
        </p:txBody>
      </p:sp>
      <p:graphicFrame>
        <p:nvGraphicFramePr>
          <p:cNvPr id="630787" name="Object 3">
            <a:extLst>
              <a:ext uri="{FF2B5EF4-FFF2-40B4-BE49-F238E27FC236}">
                <a16:creationId xmlns:a16="http://schemas.microsoft.com/office/drawing/2014/main" id="{320AF452-71FA-6548-5F2F-117610DC1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0638" y="958850"/>
          <a:ext cx="68453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845040" imgH="927000" progId="Equation.3">
                  <p:embed/>
                </p:oleObj>
              </mc:Choice>
              <mc:Fallback>
                <p:oleObj name="公式" r:id="rId2" imgW="6845040" imgH="9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958850"/>
                        <a:ext cx="68453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8" name="Object 4">
            <a:extLst>
              <a:ext uri="{FF2B5EF4-FFF2-40B4-BE49-F238E27FC236}">
                <a16:creationId xmlns:a16="http://schemas.microsoft.com/office/drawing/2014/main" id="{349AD5DF-8589-6872-F156-3DA99E7ADA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0638" y="1698625"/>
          <a:ext cx="30861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085920" imgH="1409400" progId="Equation.3">
                  <p:embed/>
                </p:oleObj>
              </mc:Choice>
              <mc:Fallback>
                <p:oleObj name="公式" r:id="rId4" imgW="3085920" imgH="140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1698625"/>
                        <a:ext cx="30861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89" name="Object 5">
            <a:extLst>
              <a:ext uri="{FF2B5EF4-FFF2-40B4-BE49-F238E27FC236}">
                <a16:creationId xmlns:a16="http://schemas.microsoft.com/office/drawing/2014/main" id="{5A5AB901-3EBE-35A5-F5AF-593C05578E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0388" y="3249613"/>
          <a:ext cx="78994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899120" imgH="1002960" progId="Equation.3">
                  <p:embed/>
                </p:oleObj>
              </mc:Choice>
              <mc:Fallback>
                <p:oleObj name="公式" r:id="rId6" imgW="7899120" imgH="1002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3249613"/>
                        <a:ext cx="78994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90" name="Object 6">
            <a:extLst>
              <a:ext uri="{FF2B5EF4-FFF2-40B4-BE49-F238E27FC236}">
                <a16:creationId xmlns:a16="http://schemas.microsoft.com/office/drawing/2014/main" id="{1222DB6D-51D1-114F-C2B1-425D10B20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5300663"/>
          <a:ext cx="591978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918040" imgH="1028520" progId="Equation.3">
                  <p:embed/>
                </p:oleObj>
              </mc:Choice>
              <mc:Fallback>
                <p:oleObj name="公式" r:id="rId8" imgW="5918040" imgH="10285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300663"/>
                        <a:ext cx="5919788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0791" name="Object 7">
            <a:extLst>
              <a:ext uri="{FF2B5EF4-FFF2-40B4-BE49-F238E27FC236}">
                <a16:creationId xmlns:a16="http://schemas.microsoft.com/office/drawing/2014/main" id="{5E060E40-B072-689F-01DC-DE6D137E6F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724400"/>
          <a:ext cx="3073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073320" imgH="431640" progId="Equation.3">
                  <p:embed/>
                </p:oleObj>
              </mc:Choice>
              <mc:Fallback>
                <p:oleObj name="公式" r:id="rId10" imgW="3073320" imgH="4316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24400"/>
                        <a:ext cx="3073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0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0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>
            <a:extLst>
              <a:ext uri="{FF2B5EF4-FFF2-40B4-BE49-F238E27FC236}">
                <a16:creationId xmlns:a16="http://schemas.microsoft.com/office/drawing/2014/main" id="{763DDFB5-5F62-5EF7-FC0A-CEFFA1AA4D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476250"/>
            <a:ext cx="8229600" cy="1371600"/>
          </a:xfrm>
        </p:spPr>
        <p:txBody>
          <a:bodyPr/>
          <a:lstStyle/>
          <a:p>
            <a:r>
              <a:rPr lang="en-US" altLang="zh-CN"/>
              <a:t>  </a:t>
            </a:r>
            <a:r>
              <a:rPr lang="zh-CN" altLang="en-US"/>
              <a:t>课堂练习</a:t>
            </a:r>
          </a:p>
        </p:txBody>
      </p:sp>
      <p:sp>
        <p:nvSpPr>
          <p:cNvPr id="696323" name="Rectangle 3">
            <a:extLst>
              <a:ext uri="{FF2B5EF4-FFF2-40B4-BE49-F238E27FC236}">
                <a16:creationId xmlns:a16="http://schemas.microsoft.com/office/drawing/2014/main" id="{9843493E-0134-0796-E09F-F2E1932101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P115    8</a:t>
            </a:r>
            <a:r>
              <a:rPr lang="zh-CN" altLang="en-US"/>
              <a:t>题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346" name="Group 2">
            <a:extLst>
              <a:ext uri="{FF2B5EF4-FFF2-40B4-BE49-F238E27FC236}">
                <a16:creationId xmlns:a16="http://schemas.microsoft.com/office/drawing/2014/main" id="{7FC575F2-680B-45BA-111F-4876D865DC26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1346200"/>
            <a:ext cx="6096000" cy="2057400"/>
            <a:chOff x="720" y="816"/>
            <a:chExt cx="3840" cy="1296"/>
          </a:xfrm>
        </p:grpSpPr>
        <p:grpSp>
          <p:nvGrpSpPr>
            <p:cNvPr id="697347" name="Group 3">
              <a:extLst>
                <a:ext uri="{FF2B5EF4-FFF2-40B4-BE49-F238E27FC236}">
                  <a16:creationId xmlns:a16="http://schemas.microsoft.com/office/drawing/2014/main" id="{B1F4AB36-A013-E92B-A7E9-59529BC2A3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816"/>
              <a:ext cx="3840" cy="1296"/>
              <a:chOff x="720" y="816"/>
              <a:chExt cx="3840" cy="1488"/>
            </a:xfrm>
          </p:grpSpPr>
          <p:grpSp>
            <p:nvGrpSpPr>
              <p:cNvPr id="697348" name="Group 4">
                <a:extLst>
                  <a:ext uri="{FF2B5EF4-FFF2-40B4-BE49-F238E27FC236}">
                    <a16:creationId xmlns:a16="http://schemas.microsoft.com/office/drawing/2014/main" id="{405619B1-D7C4-4687-C976-6F40B42A4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0" y="816"/>
                <a:ext cx="3840" cy="1488"/>
                <a:chOff x="816" y="864"/>
                <a:chExt cx="3840" cy="1488"/>
              </a:xfrm>
            </p:grpSpPr>
            <p:sp>
              <p:nvSpPr>
                <p:cNvPr id="697349" name="Line 5">
                  <a:extLst>
                    <a:ext uri="{FF2B5EF4-FFF2-40B4-BE49-F238E27FC236}">
                      <a16:creationId xmlns:a16="http://schemas.microsoft.com/office/drawing/2014/main" id="{A5ABD073-4491-3019-82FB-30147B0679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864"/>
                  <a:ext cx="3840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7350" name="Line 6">
                  <a:extLst>
                    <a:ext uri="{FF2B5EF4-FFF2-40B4-BE49-F238E27FC236}">
                      <a16:creationId xmlns:a16="http://schemas.microsoft.com/office/drawing/2014/main" id="{D3BF1783-34FD-FD3F-205F-0EBB97B7F9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1248"/>
                  <a:ext cx="3840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7351" name="Line 7">
                  <a:extLst>
                    <a:ext uri="{FF2B5EF4-FFF2-40B4-BE49-F238E27FC236}">
                      <a16:creationId xmlns:a16="http://schemas.microsoft.com/office/drawing/2014/main" id="{899CDA9B-EBD3-DC88-6221-5B5DF983EA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6" y="2352"/>
                  <a:ext cx="3840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7352" name="Line 8">
                  <a:extLst>
                    <a:ext uri="{FF2B5EF4-FFF2-40B4-BE49-F238E27FC236}">
                      <a16:creationId xmlns:a16="http://schemas.microsoft.com/office/drawing/2014/main" id="{561BA13A-5593-6F97-883E-27F7F892F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84" y="864"/>
                  <a:ext cx="0" cy="1488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7353" name="Line 9">
                  <a:extLst>
                    <a:ext uri="{FF2B5EF4-FFF2-40B4-BE49-F238E27FC236}">
                      <a16:creationId xmlns:a16="http://schemas.microsoft.com/office/drawing/2014/main" id="{60B870F4-7ED2-BBF0-99D3-ECC596BFD8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864"/>
                  <a:ext cx="0" cy="1488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7354" name="Line 10">
                  <a:extLst>
                    <a:ext uri="{FF2B5EF4-FFF2-40B4-BE49-F238E27FC236}">
                      <a16:creationId xmlns:a16="http://schemas.microsoft.com/office/drawing/2014/main" id="{DD41AE9F-CA1F-89E3-340A-7E6FE92A37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40" y="864"/>
                  <a:ext cx="0" cy="1488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97355" name="Line 11">
                <a:extLst>
                  <a:ext uri="{FF2B5EF4-FFF2-40B4-BE49-F238E27FC236}">
                    <a16:creationId xmlns:a16="http://schemas.microsoft.com/office/drawing/2014/main" id="{2465922E-151B-5FE8-EC01-21C6AF327D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864"/>
                <a:ext cx="720" cy="33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697356" name="Group 12">
              <a:extLst>
                <a:ext uri="{FF2B5EF4-FFF2-40B4-BE49-F238E27FC236}">
                  <a16:creationId xmlns:a16="http://schemas.microsoft.com/office/drawing/2014/main" id="{D82BB96A-E2D8-9BFE-E8CF-050E5DC41B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864"/>
              <a:ext cx="3456" cy="1248"/>
              <a:chOff x="816" y="864"/>
              <a:chExt cx="3488" cy="1360"/>
            </a:xfrm>
          </p:grpSpPr>
          <p:grpSp>
            <p:nvGrpSpPr>
              <p:cNvPr id="697357" name="Group 13">
                <a:extLst>
                  <a:ext uri="{FF2B5EF4-FFF2-40B4-BE49-F238E27FC236}">
                    <a16:creationId xmlns:a16="http://schemas.microsoft.com/office/drawing/2014/main" id="{DE3DD1C2-742D-FB64-9F3A-9572125D7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6" y="864"/>
                <a:ext cx="3479" cy="1360"/>
                <a:chOff x="816" y="864"/>
                <a:chExt cx="3479" cy="1360"/>
              </a:xfrm>
            </p:grpSpPr>
            <p:graphicFrame>
              <p:nvGraphicFramePr>
                <p:cNvPr id="697358" name="Object 14">
                  <a:extLst>
                    <a:ext uri="{FF2B5EF4-FFF2-40B4-BE49-F238E27FC236}">
                      <a16:creationId xmlns:a16="http://schemas.microsoft.com/office/drawing/2014/main" id="{574020F4-6EBC-748E-0AC4-8451D37373D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00" y="864"/>
                <a:ext cx="232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368280" imgH="317160" progId="Equation.3">
                        <p:embed/>
                      </p:oleObj>
                    </mc:Choice>
                    <mc:Fallback>
                      <p:oleObj name="Equation" r:id="rId3" imgW="368280" imgH="317160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00" y="864"/>
                              <a:ext cx="232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59" name="Object 15">
                  <a:extLst>
                    <a:ext uri="{FF2B5EF4-FFF2-40B4-BE49-F238E27FC236}">
                      <a16:creationId xmlns:a16="http://schemas.microsoft.com/office/drawing/2014/main" id="{0F7CA405-70D2-0912-FB1F-193591EAF01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" y="960"/>
                <a:ext cx="183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291960" imgH="317160" progId="Equation.3">
                        <p:embed/>
                      </p:oleObj>
                    </mc:Choice>
                    <mc:Fallback>
                      <p:oleObj name="Equation" r:id="rId5" imgW="291960" imgH="317160" progId="Equation.3">
                        <p:embed/>
                        <p:pic>
                          <p:nvPicPr>
                            <p:cNvPr id="0" name="Object 1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6" y="960"/>
                              <a:ext cx="183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0" name="Object 16">
                  <a:extLst>
                    <a:ext uri="{FF2B5EF4-FFF2-40B4-BE49-F238E27FC236}">
                      <a16:creationId xmlns:a16="http://schemas.microsoft.com/office/drawing/2014/main" id="{EC078638-480C-A6BE-CA9C-8C1D241B1FE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016" y="912"/>
                <a:ext cx="120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190440" imgH="317160" progId="Equation.3">
                        <p:embed/>
                      </p:oleObj>
                    </mc:Choice>
                    <mc:Fallback>
                      <p:oleObj name="Equation" r:id="rId7" imgW="190440" imgH="317160" progId="Equation.3">
                        <p:embed/>
                        <p:pic>
                          <p:nvPicPr>
                            <p:cNvPr id="0" name="Object 1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6" y="912"/>
                              <a:ext cx="120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1" name="Object 17">
                  <a:extLst>
                    <a:ext uri="{FF2B5EF4-FFF2-40B4-BE49-F238E27FC236}">
                      <a16:creationId xmlns:a16="http://schemas.microsoft.com/office/drawing/2014/main" id="{77D6112B-E9BB-DA1D-2CD7-6B42EFCF74D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20" y="912"/>
                <a:ext cx="144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228600" imgH="317160" progId="Equation.3">
                        <p:embed/>
                      </p:oleObj>
                    </mc:Choice>
                    <mc:Fallback>
                      <p:oleObj name="Equation" r:id="rId9" imgW="228600" imgH="317160" progId="Equation.3">
                        <p:embed/>
                        <p:pic>
                          <p:nvPicPr>
                            <p:cNvPr id="0" name="Object 1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20" y="912"/>
                              <a:ext cx="144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2" name="Object 18">
                  <a:extLst>
                    <a:ext uri="{FF2B5EF4-FFF2-40B4-BE49-F238E27FC236}">
                      <a16:creationId xmlns:a16="http://schemas.microsoft.com/office/drawing/2014/main" id="{D3A49562-D81A-01BF-66D8-6D87325238A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080" y="912"/>
                <a:ext cx="144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228600" imgH="330120" progId="Equation.3">
                        <p:embed/>
                      </p:oleObj>
                    </mc:Choice>
                    <mc:Fallback>
                      <p:oleObj name="Equation" r:id="rId11" imgW="228600" imgH="330120" progId="Equation.3">
                        <p:embed/>
                        <p:pic>
                          <p:nvPicPr>
                            <p:cNvPr id="0" name="Object 1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80" y="912"/>
                              <a:ext cx="144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3" name="Object 19">
                  <a:extLst>
                    <a:ext uri="{FF2B5EF4-FFF2-40B4-BE49-F238E27FC236}">
                      <a16:creationId xmlns:a16="http://schemas.microsoft.com/office/drawing/2014/main" id="{3DD582E7-90D7-9918-7F90-74FE6DBA6E0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60" y="1296"/>
                <a:ext cx="296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469800" imgH="317160" progId="Equation.3">
                        <p:embed/>
                      </p:oleObj>
                    </mc:Choice>
                    <mc:Fallback>
                      <p:oleObj name="Equation" r:id="rId13" imgW="469800" imgH="317160" progId="Equation.3">
                        <p:embed/>
                        <p:pic>
                          <p:nvPicPr>
                            <p:cNvPr id="0" name="Object 1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60" y="1296"/>
                              <a:ext cx="296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4" name="Object 20">
                  <a:extLst>
                    <a:ext uri="{FF2B5EF4-FFF2-40B4-BE49-F238E27FC236}">
                      <a16:creationId xmlns:a16="http://schemas.microsoft.com/office/drawing/2014/main" id="{1713CDEF-22C3-D686-B778-C2B67D6EDD5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6" y="1680"/>
                <a:ext cx="135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15640" imgH="330120" progId="Equation.3">
                        <p:embed/>
                      </p:oleObj>
                    </mc:Choice>
                    <mc:Fallback>
                      <p:oleObj name="Equation" r:id="rId15" imgW="215640" imgH="330120" progId="Equation.3">
                        <p:embed/>
                        <p:pic>
                          <p:nvPicPr>
                            <p:cNvPr id="0" name="Object 2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6" y="1680"/>
                              <a:ext cx="135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5" name="Object 21">
                  <a:extLst>
                    <a:ext uri="{FF2B5EF4-FFF2-40B4-BE49-F238E27FC236}">
                      <a16:creationId xmlns:a16="http://schemas.microsoft.com/office/drawing/2014/main" id="{AC0A2D56-24DF-8035-9656-DF6579A0D60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6" y="2016"/>
                <a:ext cx="120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190440" imgH="317160" progId="Equation.3">
                        <p:embed/>
                      </p:oleObj>
                    </mc:Choice>
                    <mc:Fallback>
                      <p:oleObj name="Equation" r:id="rId17" imgW="190440" imgH="317160" progId="Equation.3">
                        <p:embed/>
                        <p:pic>
                          <p:nvPicPr>
                            <p:cNvPr id="0" name="Object 2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6" y="2016"/>
                              <a:ext cx="120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6" name="Object 22">
                  <a:extLst>
                    <a:ext uri="{FF2B5EF4-FFF2-40B4-BE49-F238E27FC236}">
                      <a16:creationId xmlns:a16="http://schemas.microsoft.com/office/drawing/2014/main" id="{EA8520A2-5B3D-547E-543D-BBCB21ED875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0" y="1296"/>
                <a:ext cx="320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8" imgW="507960" imgH="330120" progId="Equation.3">
                        <p:embed/>
                      </p:oleObj>
                    </mc:Choice>
                    <mc:Fallback>
                      <p:oleObj name="Equation" r:id="rId18" imgW="507960" imgH="330120" progId="Equation.3">
                        <p:embed/>
                        <p:pic>
                          <p:nvPicPr>
                            <p:cNvPr id="0" name="Object 2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0" y="1296"/>
                              <a:ext cx="320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7" name="Object 23">
                  <a:extLst>
                    <a:ext uri="{FF2B5EF4-FFF2-40B4-BE49-F238E27FC236}">
                      <a16:creationId xmlns:a16="http://schemas.microsoft.com/office/drawing/2014/main" id="{9046445A-B27D-363D-57AB-E71B4CCE681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0" y="1632"/>
                <a:ext cx="311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0" imgW="495000" imgH="330120" progId="Equation.3">
                        <p:embed/>
                      </p:oleObj>
                    </mc:Choice>
                    <mc:Fallback>
                      <p:oleObj name="Equation" r:id="rId20" imgW="495000" imgH="330120" progId="Equation.3">
                        <p:embed/>
                        <p:pic>
                          <p:nvPicPr>
                            <p:cNvPr id="0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0" y="1632"/>
                              <a:ext cx="311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8" name="Object 24">
                  <a:extLst>
                    <a:ext uri="{FF2B5EF4-FFF2-40B4-BE49-F238E27FC236}">
                      <a16:creationId xmlns:a16="http://schemas.microsoft.com/office/drawing/2014/main" id="{9469521E-82F9-7D37-B7C3-2BE7D05930B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20" y="2016"/>
                <a:ext cx="311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2" imgW="495000" imgH="330120" progId="Equation.3">
                        <p:embed/>
                      </p:oleObj>
                    </mc:Choice>
                    <mc:Fallback>
                      <p:oleObj name="Equation" r:id="rId22" imgW="495000" imgH="330120" progId="Equation.3">
                        <p:embed/>
                        <p:pic>
                          <p:nvPicPr>
                            <p:cNvPr id="0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0" y="2016"/>
                              <a:ext cx="311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69" name="Object 25">
                  <a:extLst>
                    <a:ext uri="{FF2B5EF4-FFF2-40B4-BE49-F238E27FC236}">
                      <a16:creationId xmlns:a16="http://schemas.microsoft.com/office/drawing/2014/main" id="{49A1E367-2040-9888-A47A-2E18F3A663A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24" y="2016"/>
                <a:ext cx="311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495000" imgH="330120" progId="Equation.3">
                        <p:embed/>
                      </p:oleObj>
                    </mc:Choice>
                    <mc:Fallback>
                      <p:oleObj name="Equation" r:id="rId23" imgW="495000" imgH="330120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24" y="2016"/>
                              <a:ext cx="311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70" name="Object 26">
                  <a:extLst>
                    <a:ext uri="{FF2B5EF4-FFF2-40B4-BE49-F238E27FC236}">
                      <a16:creationId xmlns:a16="http://schemas.microsoft.com/office/drawing/2014/main" id="{DE05B825-F2C8-F2F7-9A57-FD2582F2EE8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24" y="1296"/>
                <a:ext cx="311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4" imgW="495000" imgH="330120" progId="Equation.3">
                        <p:embed/>
                      </p:oleObj>
                    </mc:Choice>
                    <mc:Fallback>
                      <p:oleObj name="Equation" r:id="rId24" imgW="495000" imgH="330120" progId="Equation.3">
                        <p:embed/>
                        <p:pic>
                          <p:nvPicPr>
                            <p:cNvPr id="0" name="Object 2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24" y="1296"/>
                              <a:ext cx="311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97371" name="Object 27">
                  <a:extLst>
                    <a:ext uri="{FF2B5EF4-FFF2-40B4-BE49-F238E27FC236}">
                      <a16:creationId xmlns:a16="http://schemas.microsoft.com/office/drawing/2014/main" id="{B30F311A-9E3E-9B71-C676-85ED135A4DB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984" y="2016"/>
                <a:ext cx="311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5" imgW="495000" imgH="330120" progId="Equation.3">
                        <p:embed/>
                      </p:oleObj>
                    </mc:Choice>
                    <mc:Fallback>
                      <p:oleObj name="Equation" r:id="rId25" imgW="495000" imgH="330120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84" y="2016"/>
                              <a:ext cx="311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697372" name="Object 28">
                <a:extLst>
                  <a:ext uri="{FF2B5EF4-FFF2-40B4-BE49-F238E27FC236}">
                    <a16:creationId xmlns:a16="http://schemas.microsoft.com/office/drawing/2014/main" id="{39928D75-0EC5-529C-DBA8-9121EC9AC6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20" y="1632"/>
              <a:ext cx="135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6" imgW="215640" imgH="330120" progId="Equation.3">
                      <p:embed/>
                    </p:oleObj>
                  </mc:Choice>
                  <mc:Fallback>
                    <p:oleObj name="Equation" r:id="rId26" imgW="215640" imgH="33012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0" y="1632"/>
                            <a:ext cx="135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7373" name="Object 29">
                <a:extLst>
                  <a:ext uri="{FF2B5EF4-FFF2-40B4-BE49-F238E27FC236}">
                    <a16:creationId xmlns:a16="http://schemas.microsoft.com/office/drawing/2014/main" id="{2F39ABA5-6A93-16A8-69AF-8ACDEBD084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80" y="1296"/>
              <a:ext cx="135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215640" imgH="330120" progId="Equation.3">
                      <p:embed/>
                    </p:oleObj>
                  </mc:Choice>
                  <mc:Fallback>
                    <p:oleObj name="Equation" r:id="rId27" imgW="215640" imgH="33012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1296"/>
                            <a:ext cx="135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7374" name="Object 30">
                <a:extLst>
                  <a:ext uri="{FF2B5EF4-FFF2-40B4-BE49-F238E27FC236}">
                    <a16:creationId xmlns:a16="http://schemas.microsoft.com/office/drawing/2014/main" id="{71947BC1-9546-9AC7-F9AC-2655FB75D92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84" y="1632"/>
              <a:ext cx="32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507960" imgH="330120" progId="Equation.3">
                      <p:embed/>
                    </p:oleObj>
                  </mc:Choice>
                  <mc:Fallback>
                    <p:oleObj name="Equation" r:id="rId28" imgW="507960" imgH="33012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1632"/>
                            <a:ext cx="32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697375" name="Object 31">
            <a:extLst>
              <a:ext uri="{FF2B5EF4-FFF2-40B4-BE49-F238E27FC236}">
                <a16:creationId xmlns:a16="http://schemas.microsoft.com/office/drawing/2014/main" id="{A8B689B5-30BF-ADDF-C87C-7F3181F577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5838" y="3556000"/>
          <a:ext cx="66817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6680160" imgH="469800" progId="Equation.3">
                  <p:embed/>
                </p:oleObj>
              </mc:Choice>
              <mc:Fallback>
                <p:oleObj name="Equation" r:id="rId30" imgW="6680160" imgH="4698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3556000"/>
                        <a:ext cx="66817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7376" name="Rectangle 32">
            <a:extLst>
              <a:ext uri="{FF2B5EF4-FFF2-40B4-BE49-F238E27FC236}">
                <a16:creationId xmlns:a16="http://schemas.microsoft.com/office/drawing/2014/main" id="{1AA67573-771E-01BF-F21B-EEB89BAF5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38" y="736600"/>
            <a:ext cx="5186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Y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的分布律为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394" name="Group 2">
            <a:extLst>
              <a:ext uri="{FF2B5EF4-FFF2-40B4-BE49-F238E27FC236}">
                <a16:creationId xmlns:a16="http://schemas.microsoft.com/office/drawing/2014/main" id="{AE08FAEB-3999-738D-94C6-8FE20066D951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2349500"/>
            <a:ext cx="6553200" cy="990600"/>
            <a:chOff x="920" y="3067"/>
            <a:chExt cx="4128" cy="624"/>
          </a:xfrm>
        </p:grpSpPr>
        <p:grpSp>
          <p:nvGrpSpPr>
            <p:cNvPr id="699395" name="Group 3">
              <a:extLst>
                <a:ext uri="{FF2B5EF4-FFF2-40B4-BE49-F238E27FC236}">
                  <a16:creationId xmlns:a16="http://schemas.microsoft.com/office/drawing/2014/main" id="{62E7E375-D500-6C7F-C845-25E8678EB7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0" y="3067"/>
              <a:ext cx="4128" cy="624"/>
              <a:chOff x="624" y="2784"/>
              <a:chExt cx="4128" cy="672"/>
            </a:xfrm>
          </p:grpSpPr>
          <p:grpSp>
            <p:nvGrpSpPr>
              <p:cNvPr id="699396" name="Group 4">
                <a:extLst>
                  <a:ext uri="{FF2B5EF4-FFF2-40B4-BE49-F238E27FC236}">
                    <a16:creationId xmlns:a16="http://schemas.microsoft.com/office/drawing/2014/main" id="{D838AC18-6AD5-E3A3-028A-63C6104644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" y="2784"/>
                <a:ext cx="4128" cy="672"/>
                <a:chOff x="624" y="3168"/>
                <a:chExt cx="4128" cy="672"/>
              </a:xfrm>
            </p:grpSpPr>
            <p:sp>
              <p:nvSpPr>
                <p:cNvPr id="699397" name="Line 5">
                  <a:extLst>
                    <a:ext uri="{FF2B5EF4-FFF2-40B4-BE49-F238E27FC236}">
                      <a16:creationId xmlns:a16="http://schemas.microsoft.com/office/drawing/2014/main" id="{FB45B4B0-9B79-8E03-F890-349DBC9410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168"/>
                  <a:ext cx="412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9398" name="Line 6">
                  <a:extLst>
                    <a:ext uri="{FF2B5EF4-FFF2-40B4-BE49-F238E27FC236}">
                      <a16:creationId xmlns:a16="http://schemas.microsoft.com/office/drawing/2014/main" id="{D35284D4-39CA-7CBD-27F1-C44908C3BA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504"/>
                  <a:ext cx="412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9399" name="Line 7">
                  <a:extLst>
                    <a:ext uri="{FF2B5EF4-FFF2-40B4-BE49-F238E27FC236}">
                      <a16:creationId xmlns:a16="http://schemas.microsoft.com/office/drawing/2014/main" id="{FBB739AC-509E-FB49-65ED-E694A0CDE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" y="3840"/>
                  <a:ext cx="4128" cy="0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9400" name="Line 8">
                  <a:extLst>
                    <a:ext uri="{FF2B5EF4-FFF2-40B4-BE49-F238E27FC236}">
                      <a16:creationId xmlns:a16="http://schemas.microsoft.com/office/drawing/2014/main" id="{F0AD7F19-5227-666F-CDBB-87717C03E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0" y="3168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9401" name="Line 9">
                  <a:extLst>
                    <a:ext uri="{FF2B5EF4-FFF2-40B4-BE49-F238E27FC236}">
                      <a16:creationId xmlns:a16="http://schemas.microsoft.com/office/drawing/2014/main" id="{F833F816-0B02-873B-A575-8749E00A24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592" y="3168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9402" name="Line 10">
                  <a:extLst>
                    <a:ext uri="{FF2B5EF4-FFF2-40B4-BE49-F238E27FC236}">
                      <a16:creationId xmlns:a16="http://schemas.microsoft.com/office/drawing/2014/main" id="{CCB36CD4-0901-EF77-B425-0321691FF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2" y="3168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699403" name="Object 11">
                <a:extLst>
                  <a:ext uri="{FF2B5EF4-FFF2-40B4-BE49-F238E27FC236}">
                    <a16:creationId xmlns:a16="http://schemas.microsoft.com/office/drawing/2014/main" id="{ADA9E457-4892-67F5-E619-E5FF57F6CE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4" y="2832"/>
              <a:ext cx="232" cy="1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368280" imgH="317160" progId="Equation.3">
                      <p:embed/>
                    </p:oleObj>
                  </mc:Choice>
                  <mc:Fallback>
                    <p:oleObj name="Equation" r:id="rId3" imgW="368280" imgH="31716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4" y="2832"/>
                            <a:ext cx="232" cy="1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99404" name="Object 12">
                <a:extLst>
                  <a:ext uri="{FF2B5EF4-FFF2-40B4-BE49-F238E27FC236}">
                    <a16:creationId xmlns:a16="http://schemas.microsoft.com/office/drawing/2014/main" id="{6136BF7C-DD76-81B0-8F19-CDFADD2B26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2" y="3216"/>
              <a:ext cx="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279360" imgH="330120" progId="Equation.3">
                      <p:embed/>
                    </p:oleObj>
                  </mc:Choice>
                  <mc:Fallback>
                    <p:oleObj name="Equation" r:id="rId5" imgW="279360" imgH="33012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3216"/>
                            <a:ext cx="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99405" name="Object 13">
              <a:extLst>
                <a:ext uri="{FF2B5EF4-FFF2-40B4-BE49-F238E27FC236}">
                  <a16:creationId xmlns:a16="http://schemas.microsoft.com/office/drawing/2014/main" id="{DD24550C-E582-D74B-BC43-193D10907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12" y="3115"/>
            <a:ext cx="120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90440" imgH="317160" progId="Equation.3">
                    <p:embed/>
                  </p:oleObj>
                </mc:Choice>
                <mc:Fallback>
                  <p:oleObj name="Equation" r:id="rId7" imgW="190440" imgH="31716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2" y="3115"/>
                          <a:ext cx="120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9406" name="Object 14">
              <a:extLst>
                <a:ext uri="{FF2B5EF4-FFF2-40B4-BE49-F238E27FC236}">
                  <a16:creationId xmlns:a16="http://schemas.microsoft.com/office/drawing/2014/main" id="{3D516085-185F-701E-7F40-B81605664A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0" y="3115"/>
            <a:ext cx="144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28600" imgH="317160" progId="Equation.3">
                    <p:embed/>
                  </p:oleObj>
                </mc:Choice>
                <mc:Fallback>
                  <p:oleObj name="Equation" r:id="rId9" imgW="228600" imgH="31716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0" y="3115"/>
                          <a:ext cx="144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9407" name="Object 15">
              <a:extLst>
                <a:ext uri="{FF2B5EF4-FFF2-40B4-BE49-F238E27FC236}">
                  <a16:creationId xmlns:a16="http://schemas.microsoft.com/office/drawing/2014/main" id="{D3DD51EE-8A83-64B7-76AE-CDF8556016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76" y="3115"/>
            <a:ext cx="14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28600" imgH="330120" progId="Equation.3">
                    <p:embed/>
                  </p:oleObj>
                </mc:Choice>
                <mc:Fallback>
                  <p:oleObj name="Equation" r:id="rId11" imgW="228600" imgH="33012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3115"/>
                          <a:ext cx="144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9408" name="Object 16">
              <a:extLst>
                <a:ext uri="{FF2B5EF4-FFF2-40B4-BE49-F238E27FC236}">
                  <a16:creationId xmlns:a16="http://schemas.microsoft.com/office/drawing/2014/main" id="{669DDF48-5EE8-9D6F-7566-2946F6A259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16" y="3451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69800" imgH="317160" progId="Equation.3">
                    <p:embed/>
                  </p:oleObj>
                </mc:Choice>
                <mc:Fallback>
                  <p:oleObj name="Equation" r:id="rId13" imgW="469800" imgH="31716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6" y="3451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9409" name="Object 17">
              <a:extLst>
                <a:ext uri="{FF2B5EF4-FFF2-40B4-BE49-F238E27FC236}">
                  <a16:creationId xmlns:a16="http://schemas.microsoft.com/office/drawing/2014/main" id="{F437384D-3935-A483-73FA-C676BF4C19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6" y="3455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69800" imgH="317160" progId="Equation.3">
                    <p:embed/>
                  </p:oleObj>
                </mc:Choice>
                <mc:Fallback>
                  <p:oleObj name="Equation" r:id="rId15" imgW="469800" imgH="31716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6" y="3455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9410" name="Object 18">
              <a:extLst>
                <a:ext uri="{FF2B5EF4-FFF2-40B4-BE49-F238E27FC236}">
                  <a16:creationId xmlns:a16="http://schemas.microsoft.com/office/drawing/2014/main" id="{1A2531AB-EE28-A5D7-84EA-787B36B356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40" y="3455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469800" imgH="317160" progId="Equation.3">
                    <p:embed/>
                  </p:oleObj>
                </mc:Choice>
                <mc:Fallback>
                  <p:oleObj name="Equation" r:id="rId17" imgW="469800" imgH="31716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0" y="3455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9411" name="Group 19">
            <a:extLst>
              <a:ext uri="{FF2B5EF4-FFF2-40B4-BE49-F238E27FC236}">
                <a16:creationId xmlns:a16="http://schemas.microsoft.com/office/drawing/2014/main" id="{541C7238-D1BB-0357-7841-1EDFE5ADC2B5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268413"/>
            <a:ext cx="2997200" cy="530225"/>
            <a:chOff x="540" y="2674"/>
            <a:chExt cx="1888" cy="334"/>
          </a:xfrm>
        </p:grpSpPr>
        <p:sp>
          <p:nvSpPr>
            <p:cNvPr id="699412" name="Text Box 20">
              <a:extLst>
                <a:ext uri="{FF2B5EF4-FFF2-40B4-BE49-F238E27FC236}">
                  <a16:creationId xmlns:a16="http://schemas.microsoft.com/office/drawing/2014/main" id="{DEECFE26-3E87-F65A-428F-294D7D77A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" y="2674"/>
              <a:ext cx="3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latin typeface="Times New Roman" panose="02020603050405020304" pitchFamily="18" charset="0"/>
                  <a:ea typeface="黑体" panose="02010609060101010101" pitchFamily="49" charset="-122"/>
                </a:rPr>
                <a:t>解</a:t>
              </a:r>
              <a:endParaRPr kumimoji="1" lang="zh-CN" altLang="en-US" sz="2800" b="1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699413" name="Object 21">
              <a:extLst>
                <a:ext uri="{FF2B5EF4-FFF2-40B4-BE49-F238E27FC236}">
                  <a16:creationId xmlns:a16="http://schemas.microsoft.com/office/drawing/2014/main" id="{3E863E27-ECD6-3160-F9B0-A066063F2F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8" y="2736"/>
            <a:ext cx="14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286000" imgH="431640" progId="Equation.3">
                    <p:embed/>
                  </p:oleObj>
                </mc:Choice>
                <mc:Fallback>
                  <p:oleObj name="Equation" r:id="rId19" imgW="2286000" imgH="431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8" y="2736"/>
                          <a:ext cx="14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9414" name="Object 22">
            <a:extLst>
              <a:ext uri="{FF2B5EF4-FFF2-40B4-BE49-F238E27FC236}">
                <a16:creationId xmlns:a16="http://schemas.microsoft.com/office/drawing/2014/main" id="{DC225454-F23C-A09A-F27E-83BB68EE41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4076700"/>
          <a:ext cx="609600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6095880" imgH="431640" progId="Equation.DSMT4">
                  <p:embed/>
                </p:oleObj>
              </mc:Choice>
              <mc:Fallback>
                <p:oleObj name="Equation" r:id="rId21" imgW="6095880" imgH="43164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76700"/>
                        <a:ext cx="609600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>
            <a:extLst>
              <a:ext uri="{FF2B5EF4-FFF2-40B4-BE49-F238E27FC236}">
                <a16:creationId xmlns:a16="http://schemas.microsoft.com/office/drawing/2014/main" id="{8181ABB5-48AB-4174-DAA8-CFF5392C2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1052513"/>
            <a:ext cx="6408738" cy="685800"/>
          </a:xfrm>
          <a:noFill/>
          <a:ln/>
        </p:spPr>
        <p:txBody>
          <a:bodyPr/>
          <a:lstStyle/>
          <a:p>
            <a:r>
              <a:rPr lang="zh-CN" altLang="en-US" sz="36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第四章  随机变量的数字特征</a:t>
            </a:r>
          </a:p>
        </p:txBody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0956B474-D7A1-512F-044B-D90CBDD50C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2308225"/>
            <a:ext cx="6096000" cy="2551113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第一节  数学期望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第二节  方差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第三节  协方差与相关系数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第四节  矩 协方差矩阵</a:t>
            </a:r>
          </a:p>
        </p:txBody>
      </p:sp>
      <p:sp>
        <p:nvSpPr>
          <p:cNvPr id="322565" name="Rectangle 5">
            <a:hlinkClick r:id="rId2" action="ppaction://hlinkpres?slideindex=6&amp;slidetitle=幻灯片 6" tooltip="返回主目录"/>
            <a:extLst>
              <a:ext uri="{FF2B5EF4-FFF2-40B4-BE49-F238E27FC236}">
                <a16:creationId xmlns:a16="http://schemas.microsoft.com/office/drawing/2014/main" id="{09C71D46-2350-11EB-7093-1A0D6BA6A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6308725"/>
            <a:ext cx="576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1442" name="Object 2">
            <a:extLst>
              <a:ext uri="{FF2B5EF4-FFF2-40B4-BE49-F238E27FC236}">
                <a16:creationId xmlns:a16="http://schemas.microsoft.com/office/drawing/2014/main" id="{3F33821C-BB94-03D9-AB82-C0937CF16B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276600"/>
          <a:ext cx="60991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095880" imgH="431640" progId="Equation.3">
                  <p:embed/>
                </p:oleObj>
              </mc:Choice>
              <mc:Fallback>
                <p:oleObj name="Equation" r:id="rId3" imgW="609588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76600"/>
                        <a:ext cx="60991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1443" name="Group 3">
            <a:extLst>
              <a:ext uri="{FF2B5EF4-FFF2-40B4-BE49-F238E27FC236}">
                <a16:creationId xmlns:a16="http://schemas.microsoft.com/office/drawing/2014/main" id="{8E6CAE4C-78BA-E17E-1B2E-A367ACF5749E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447800"/>
            <a:ext cx="6858000" cy="1524000"/>
            <a:chOff x="576" y="912"/>
            <a:chExt cx="4320" cy="960"/>
          </a:xfrm>
        </p:grpSpPr>
        <p:grpSp>
          <p:nvGrpSpPr>
            <p:cNvPr id="701444" name="Group 4">
              <a:extLst>
                <a:ext uri="{FF2B5EF4-FFF2-40B4-BE49-F238E27FC236}">
                  <a16:creationId xmlns:a16="http://schemas.microsoft.com/office/drawing/2014/main" id="{CEF99DEC-93B9-8705-CAC4-26C641AD59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1296"/>
              <a:ext cx="4128" cy="576"/>
              <a:chOff x="768" y="1296"/>
              <a:chExt cx="4128" cy="576"/>
            </a:xfrm>
          </p:grpSpPr>
          <p:grpSp>
            <p:nvGrpSpPr>
              <p:cNvPr id="701445" name="Group 5">
                <a:extLst>
                  <a:ext uri="{FF2B5EF4-FFF2-40B4-BE49-F238E27FC236}">
                    <a16:creationId xmlns:a16="http://schemas.microsoft.com/office/drawing/2014/main" id="{2415F9DF-5C1D-3762-9273-13E2C7D1E6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1296"/>
                <a:ext cx="4128" cy="576"/>
                <a:chOff x="768" y="864"/>
                <a:chExt cx="4128" cy="576"/>
              </a:xfrm>
            </p:grpSpPr>
            <p:grpSp>
              <p:nvGrpSpPr>
                <p:cNvPr id="701446" name="Group 6">
                  <a:extLst>
                    <a:ext uri="{FF2B5EF4-FFF2-40B4-BE49-F238E27FC236}">
                      <a16:creationId xmlns:a16="http://schemas.microsoft.com/office/drawing/2014/main" id="{E9AD9E4F-D704-DF54-3E6B-7DA4F2D648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68" y="864"/>
                  <a:ext cx="4128" cy="576"/>
                  <a:chOff x="624" y="3168"/>
                  <a:chExt cx="4128" cy="672"/>
                </a:xfrm>
              </p:grpSpPr>
              <p:sp>
                <p:nvSpPr>
                  <p:cNvPr id="701447" name="Line 7">
                    <a:extLst>
                      <a:ext uri="{FF2B5EF4-FFF2-40B4-BE49-F238E27FC236}">
                        <a16:creationId xmlns:a16="http://schemas.microsoft.com/office/drawing/2014/main" id="{9496811F-F8C8-AAB4-9175-E1F5F0648DB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24" y="3168"/>
                    <a:ext cx="41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1448" name="Line 8">
                    <a:extLst>
                      <a:ext uri="{FF2B5EF4-FFF2-40B4-BE49-F238E27FC236}">
                        <a16:creationId xmlns:a16="http://schemas.microsoft.com/office/drawing/2014/main" id="{E2E9CD33-774B-DC4D-AFA8-3CA80170E9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24" y="3504"/>
                    <a:ext cx="41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1449" name="Line 9">
                    <a:extLst>
                      <a:ext uri="{FF2B5EF4-FFF2-40B4-BE49-F238E27FC236}">
                        <a16:creationId xmlns:a16="http://schemas.microsoft.com/office/drawing/2014/main" id="{3505C668-20E0-945E-E35D-0D539603C79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24" y="3840"/>
                    <a:ext cx="41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1450" name="Line 10">
                    <a:extLst>
                      <a:ext uri="{FF2B5EF4-FFF2-40B4-BE49-F238E27FC236}">
                        <a16:creationId xmlns:a16="http://schemas.microsoft.com/office/drawing/2014/main" id="{2302CA38-1D86-5168-EA65-3E890FB682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40" y="3168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1451" name="Line 11">
                    <a:extLst>
                      <a:ext uri="{FF2B5EF4-FFF2-40B4-BE49-F238E27FC236}">
                        <a16:creationId xmlns:a16="http://schemas.microsoft.com/office/drawing/2014/main" id="{265780A5-480F-876F-E11B-C50959F1C7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592" y="3168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01452" name="Line 12">
                    <a:extLst>
                      <a:ext uri="{FF2B5EF4-FFF2-40B4-BE49-F238E27FC236}">
                        <a16:creationId xmlns:a16="http://schemas.microsoft.com/office/drawing/2014/main" id="{7538BF25-FFB9-4736-49F4-1D368BCF862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52" y="3168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aphicFrame>
              <p:nvGraphicFramePr>
                <p:cNvPr id="701453" name="Object 13">
                  <a:extLst>
                    <a:ext uri="{FF2B5EF4-FFF2-40B4-BE49-F238E27FC236}">
                      <a16:creationId xmlns:a16="http://schemas.microsoft.com/office/drawing/2014/main" id="{95FA688E-4A40-7C8F-86D8-DDEA42C000B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56" y="912"/>
                <a:ext cx="183" cy="1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291960" imgH="317160" progId="Equation.3">
                        <p:embed/>
                      </p:oleObj>
                    </mc:Choice>
                    <mc:Fallback>
                      <p:oleObj name="Equation" r:id="rId5" imgW="291960" imgH="317160" progId="Equation.3">
                        <p:embed/>
                        <p:pic>
                          <p:nvPicPr>
                            <p:cNvPr id="0" name="Object 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56" y="912"/>
                              <a:ext cx="183" cy="1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01454" name="Object 14">
                  <a:extLst>
                    <a:ext uri="{FF2B5EF4-FFF2-40B4-BE49-F238E27FC236}">
                      <a16:creationId xmlns:a16="http://schemas.microsoft.com/office/drawing/2014/main" id="{B6096689-149B-066F-CF7F-B9872149F7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08" y="1200"/>
                <a:ext cx="176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7" imgW="279360" imgH="330120" progId="Equation.3">
                        <p:embed/>
                      </p:oleObj>
                    </mc:Choice>
                    <mc:Fallback>
                      <p:oleObj name="Equation" r:id="rId7" imgW="279360" imgH="330120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08" y="1200"/>
                              <a:ext cx="176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701455" name="Object 15">
                <a:extLst>
                  <a:ext uri="{FF2B5EF4-FFF2-40B4-BE49-F238E27FC236}">
                    <a16:creationId xmlns:a16="http://schemas.microsoft.com/office/drawing/2014/main" id="{C52416AB-24A8-1157-7E79-396B3E4D7F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20" y="1344"/>
              <a:ext cx="296" cy="1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9" imgW="469800" imgH="317160" progId="Equation.3">
                      <p:embed/>
                    </p:oleObj>
                  </mc:Choice>
                  <mc:Fallback>
                    <p:oleObj name="Equation" r:id="rId9" imgW="469800" imgH="317160" progId="Equation.3">
                      <p:embed/>
                      <p:pic>
                        <p:nvPicPr>
                          <p:cNvPr id="0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20" y="1344"/>
                            <a:ext cx="296" cy="1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1456" name="Object 16">
                <a:extLst>
                  <a:ext uri="{FF2B5EF4-FFF2-40B4-BE49-F238E27FC236}">
                    <a16:creationId xmlns:a16="http://schemas.microsoft.com/office/drawing/2014/main" id="{3FE2802A-BB74-5939-0EFD-32AF34167F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72" y="1344"/>
              <a:ext cx="135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215640" imgH="330120" progId="Equation.3">
                      <p:embed/>
                    </p:oleObj>
                  </mc:Choice>
                  <mc:Fallback>
                    <p:oleObj name="Equation" r:id="rId11" imgW="215640" imgH="33012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72" y="1344"/>
                            <a:ext cx="135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1457" name="Object 17">
                <a:extLst>
                  <a:ext uri="{FF2B5EF4-FFF2-40B4-BE49-F238E27FC236}">
                    <a16:creationId xmlns:a16="http://schemas.microsoft.com/office/drawing/2014/main" id="{60F488D3-6F7F-8A42-92C6-E0DBBDF24B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76" y="1344"/>
              <a:ext cx="120" cy="1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190440" imgH="317160" progId="Equation.3">
                      <p:embed/>
                    </p:oleObj>
                  </mc:Choice>
                  <mc:Fallback>
                    <p:oleObj name="Equation" r:id="rId13" imgW="190440" imgH="317160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6" y="1344"/>
                            <a:ext cx="120" cy="1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1458" name="Object 18">
                <a:extLst>
                  <a:ext uri="{FF2B5EF4-FFF2-40B4-BE49-F238E27FC236}">
                    <a16:creationId xmlns:a16="http://schemas.microsoft.com/office/drawing/2014/main" id="{131DE520-40A5-DBC6-F3CA-D6150DE11A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32" y="1636"/>
              <a:ext cx="296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5" imgW="469800" imgH="317160" progId="Equation.3">
                      <p:embed/>
                    </p:oleObj>
                  </mc:Choice>
                  <mc:Fallback>
                    <p:oleObj name="Equation" r:id="rId15" imgW="469800" imgH="31716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32" y="1636"/>
                            <a:ext cx="296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1459" name="Object 19">
                <a:extLst>
                  <a:ext uri="{FF2B5EF4-FFF2-40B4-BE49-F238E27FC236}">
                    <a16:creationId xmlns:a16="http://schemas.microsoft.com/office/drawing/2014/main" id="{773E7919-31F4-51C6-007A-633403CC1A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88" y="1636"/>
              <a:ext cx="296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469800" imgH="317160" progId="Equation.3">
                      <p:embed/>
                    </p:oleObj>
                  </mc:Choice>
                  <mc:Fallback>
                    <p:oleObj name="Equation" r:id="rId17" imgW="469800" imgH="31716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8" y="1636"/>
                            <a:ext cx="296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1460" name="Object 20">
                <a:extLst>
                  <a:ext uri="{FF2B5EF4-FFF2-40B4-BE49-F238E27FC236}">
                    <a16:creationId xmlns:a16="http://schemas.microsoft.com/office/drawing/2014/main" id="{C0831247-2F96-2D55-E62A-4C0A691377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92" y="1636"/>
              <a:ext cx="296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469800" imgH="317160" progId="Equation.3">
                      <p:embed/>
                    </p:oleObj>
                  </mc:Choice>
                  <mc:Fallback>
                    <p:oleObj name="Equation" r:id="rId19" imgW="469800" imgH="317160" progId="Equation.3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92" y="1636"/>
                            <a:ext cx="296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01461" name="Object 21">
              <a:extLst>
                <a:ext uri="{FF2B5EF4-FFF2-40B4-BE49-F238E27FC236}">
                  <a16:creationId xmlns:a16="http://schemas.microsoft.com/office/drawing/2014/main" id="{67368E67-03D0-69E6-3845-CDC09A80CF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912"/>
            <a:ext cx="13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108160" imgH="431640" progId="Equation.3">
                    <p:embed/>
                  </p:oleObj>
                </mc:Choice>
                <mc:Fallback>
                  <p:oleObj name="Equation" r:id="rId21" imgW="2108160" imgH="4316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912"/>
                          <a:ext cx="132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3490" name="Object 2">
            <a:extLst>
              <a:ext uri="{FF2B5EF4-FFF2-40B4-BE49-F238E27FC236}">
                <a16:creationId xmlns:a16="http://schemas.microsoft.com/office/drawing/2014/main" id="{2D4BC5B4-A197-2E1A-EAF3-A0CB024177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4938" y="3213100"/>
          <a:ext cx="4572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7200" imgH="304560" progId="Equation.3">
                  <p:embed/>
                </p:oleObj>
              </mc:Choice>
              <mc:Fallback>
                <p:oleObj name="Equation" r:id="rId3" imgW="4572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8" y="3213100"/>
                        <a:ext cx="4572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3491" name="Group 3">
            <a:extLst>
              <a:ext uri="{FF2B5EF4-FFF2-40B4-BE49-F238E27FC236}">
                <a16:creationId xmlns:a16="http://schemas.microsoft.com/office/drawing/2014/main" id="{53F46715-2770-C76E-6667-DBF3DA915646}"/>
              </a:ext>
            </a:extLst>
          </p:cNvPr>
          <p:cNvGrpSpPr>
            <a:grpSpLocks/>
          </p:cNvGrpSpPr>
          <p:nvPr/>
        </p:nvGrpSpPr>
        <p:grpSpPr bwMode="auto">
          <a:xfrm>
            <a:off x="3635375" y="3227388"/>
            <a:ext cx="4521200" cy="417512"/>
            <a:chOff x="2304" y="3537"/>
            <a:chExt cx="2848" cy="263"/>
          </a:xfrm>
        </p:grpSpPr>
        <p:graphicFrame>
          <p:nvGraphicFramePr>
            <p:cNvPr id="703492" name="Object 4">
              <a:extLst>
                <a:ext uri="{FF2B5EF4-FFF2-40B4-BE49-F238E27FC236}">
                  <a16:creationId xmlns:a16="http://schemas.microsoft.com/office/drawing/2014/main" id="{90ADA55F-C5E2-49CF-21B0-871778C816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4" y="3537"/>
            <a:ext cx="1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03040" imgH="317160" progId="Equation.3">
                    <p:embed/>
                  </p:oleObj>
                </mc:Choice>
                <mc:Fallback>
                  <p:oleObj name="Equation" r:id="rId5" imgW="203040" imgH="31716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3537"/>
                          <a:ext cx="12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493" name="Object 5">
              <a:extLst>
                <a:ext uri="{FF2B5EF4-FFF2-40B4-BE49-F238E27FC236}">
                  <a16:creationId xmlns:a16="http://schemas.microsoft.com/office/drawing/2014/main" id="{2771E260-984A-1818-D02A-4D575F3AEF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3537"/>
            <a:ext cx="112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480" imgH="304560" progId="Equation.3">
                    <p:embed/>
                  </p:oleObj>
                </mc:Choice>
                <mc:Fallback>
                  <p:oleObj name="Equation" r:id="rId7" imgW="177480" imgH="30456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3537"/>
                          <a:ext cx="112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494" name="Object 6">
              <a:extLst>
                <a:ext uri="{FF2B5EF4-FFF2-40B4-BE49-F238E27FC236}">
                  <a16:creationId xmlns:a16="http://schemas.microsoft.com/office/drawing/2014/main" id="{A85E69D5-5D65-22C8-16B0-7846ED044D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3537"/>
            <a:ext cx="434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761760" imgH="419040" progId="Equation.3">
                    <p:embed/>
                  </p:oleObj>
                </mc:Choice>
                <mc:Fallback>
                  <p:oleObj name="Equation" r:id="rId9" imgW="761760" imgH="41904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537"/>
                          <a:ext cx="434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495" name="Object 7">
              <a:extLst>
                <a:ext uri="{FF2B5EF4-FFF2-40B4-BE49-F238E27FC236}">
                  <a16:creationId xmlns:a16="http://schemas.microsoft.com/office/drawing/2014/main" id="{4CE55904-B419-9396-8A26-6891BE11C6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3537"/>
            <a:ext cx="275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82400" imgH="419040" progId="Equation.3">
                    <p:embed/>
                  </p:oleObj>
                </mc:Choice>
                <mc:Fallback>
                  <p:oleObj name="Equation" r:id="rId11" imgW="482400" imgH="4190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537"/>
                          <a:ext cx="275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496" name="Object 8">
              <a:extLst>
                <a:ext uri="{FF2B5EF4-FFF2-40B4-BE49-F238E27FC236}">
                  <a16:creationId xmlns:a16="http://schemas.microsoft.com/office/drawing/2014/main" id="{1CF5696F-491B-435F-6BEC-E022977F02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16" y="3537"/>
            <a:ext cx="12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03040" imgH="317160" progId="Equation.3">
                    <p:embed/>
                  </p:oleObj>
                </mc:Choice>
                <mc:Fallback>
                  <p:oleObj name="Equation" r:id="rId13" imgW="203040" imgH="31716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3537"/>
                          <a:ext cx="12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497" name="Object 9">
              <a:extLst>
                <a:ext uri="{FF2B5EF4-FFF2-40B4-BE49-F238E27FC236}">
                  <a16:creationId xmlns:a16="http://schemas.microsoft.com/office/drawing/2014/main" id="{3C527C0A-1E4C-652E-8B1B-C21BE8F70C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48" y="3537"/>
            <a:ext cx="30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82400" imgH="419040" progId="Equation.3">
                    <p:embed/>
                  </p:oleObj>
                </mc:Choice>
                <mc:Fallback>
                  <p:oleObj name="Equation" r:id="rId15" imgW="482400" imgH="419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3537"/>
                          <a:ext cx="30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3498" name="Group 10">
            <a:extLst>
              <a:ext uri="{FF2B5EF4-FFF2-40B4-BE49-F238E27FC236}">
                <a16:creationId xmlns:a16="http://schemas.microsoft.com/office/drawing/2014/main" id="{D78B12E3-8C1D-97DB-854C-6C33695F7DA8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268413"/>
            <a:ext cx="7559675" cy="2317750"/>
            <a:chOff x="518" y="2317"/>
            <a:chExt cx="4762" cy="1460"/>
          </a:xfrm>
        </p:grpSpPr>
        <p:grpSp>
          <p:nvGrpSpPr>
            <p:cNvPr id="703499" name="Group 11">
              <a:extLst>
                <a:ext uri="{FF2B5EF4-FFF2-40B4-BE49-F238E27FC236}">
                  <a16:creationId xmlns:a16="http://schemas.microsoft.com/office/drawing/2014/main" id="{BB23A769-663D-5624-6418-1C1E2663EB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721"/>
              <a:ext cx="4704" cy="1056"/>
              <a:chOff x="576" y="2640"/>
              <a:chExt cx="4704" cy="1056"/>
            </a:xfrm>
          </p:grpSpPr>
          <p:sp>
            <p:nvSpPr>
              <p:cNvPr id="703500" name="Line 12">
                <a:extLst>
                  <a:ext uri="{FF2B5EF4-FFF2-40B4-BE49-F238E27FC236}">
                    <a16:creationId xmlns:a16="http://schemas.microsoft.com/office/drawing/2014/main" id="{D6A5D74E-D601-8A4B-46A6-DF75247C2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2640"/>
                <a:ext cx="4704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1" name="Line 13">
                <a:extLst>
                  <a:ext uri="{FF2B5EF4-FFF2-40B4-BE49-F238E27FC236}">
                    <a16:creationId xmlns:a16="http://schemas.microsoft.com/office/drawing/2014/main" id="{DAB54479-4737-70C8-C39A-FCE7C56D6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3024"/>
                <a:ext cx="4704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2" name="Line 14">
                <a:extLst>
                  <a:ext uri="{FF2B5EF4-FFF2-40B4-BE49-F238E27FC236}">
                    <a16:creationId xmlns:a16="http://schemas.microsoft.com/office/drawing/2014/main" id="{C25162C7-16CF-8FA7-F5F4-927F2ED46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3415"/>
                <a:ext cx="469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3" name="Line 15">
                <a:extLst>
                  <a:ext uri="{FF2B5EF4-FFF2-40B4-BE49-F238E27FC236}">
                    <a16:creationId xmlns:a16="http://schemas.microsoft.com/office/drawing/2014/main" id="{A5360CB5-2009-C766-A7FA-969C5153AA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5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4" name="Line 16">
                <a:extLst>
                  <a:ext uri="{FF2B5EF4-FFF2-40B4-BE49-F238E27FC236}">
                    <a16:creationId xmlns:a16="http://schemas.microsoft.com/office/drawing/2014/main" id="{89E1386F-36B8-D32A-C310-961D366D0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05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5" name="Line 17">
                <a:extLst>
                  <a:ext uri="{FF2B5EF4-FFF2-40B4-BE49-F238E27FC236}">
                    <a16:creationId xmlns:a16="http://schemas.microsoft.com/office/drawing/2014/main" id="{4E266823-2B1C-C5A3-2048-396AAF050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89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6" name="Line 18">
                <a:extLst>
                  <a:ext uri="{FF2B5EF4-FFF2-40B4-BE49-F238E27FC236}">
                    <a16:creationId xmlns:a16="http://schemas.microsoft.com/office/drawing/2014/main" id="{414A300D-71A3-1B43-5D91-40D05337FD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3696"/>
                <a:ext cx="4704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7" name="Line 19">
                <a:extLst>
                  <a:ext uri="{FF2B5EF4-FFF2-40B4-BE49-F238E27FC236}">
                    <a16:creationId xmlns:a16="http://schemas.microsoft.com/office/drawing/2014/main" id="{30CB2F96-DAFE-B521-4A00-4182334C2B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2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8" name="Line 20">
                <a:extLst>
                  <a:ext uri="{FF2B5EF4-FFF2-40B4-BE49-F238E27FC236}">
                    <a16:creationId xmlns:a16="http://schemas.microsoft.com/office/drawing/2014/main" id="{22014C3F-9B5C-04F2-4B84-8D732CE05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3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09" name="Line 21">
                <a:extLst>
                  <a:ext uri="{FF2B5EF4-FFF2-40B4-BE49-F238E27FC236}">
                    <a16:creationId xmlns:a16="http://schemas.microsoft.com/office/drawing/2014/main" id="{82B4D017-4A38-9202-EF10-BBA32C426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81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3510" name="Line 22">
                <a:extLst>
                  <a:ext uri="{FF2B5EF4-FFF2-40B4-BE49-F238E27FC236}">
                    <a16:creationId xmlns:a16="http://schemas.microsoft.com/office/drawing/2014/main" id="{911D68F5-488E-A1B9-0E5A-8B567E6BC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3" y="2640"/>
                <a:ext cx="0" cy="1056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703511" name="Object 23">
              <a:extLst>
                <a:ext uri="{FF2B5EF4-FFF2-40B4-BE49-F238E27FC236}">
                  <a16:creationId xmlns:a16="http://schemas.microsoft.com/office/drawing/2014/main" id="{D520CE30-15EB-2963-68D4-C4294163F6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817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66400" imgH="317160" progId="Equation.3">
                    <p:embed/>
                  </p:oleObj>
                </mc:Choice>
                <mc:Fallback>
                  <p:oleObj name="Equation" r:id="rId17" imgW="266400" imgH="31716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817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2" name="Object 24">
              <a:extLst>
                <a:ext uri="{FF2B5EF4-FFF2-40B4-BE49-F238E27FC236}">
                  <a16:creationId xmlns:a16="http://schemas.microsoft.com/office/drawing/2014/main" id="{14829467-E8A8-E6B4-8CA2-738966E5E1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6" y="3201"/>
            <a:ext cx="608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965160" imgH="393480" progId="Equation.3">
                    <p:embed/>
                  </p:oleObj>
                </mc:Choice>
                <mc:Fallback>
                  <p:oleObj name="Equation" r:id="rId19" imgW="965160" imgH="3934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3201"/>
                          <a:ext cx="608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3" name="Object 25">
              <a:extLst>
                <a:ext uri="{FF2B5EF4-FFF2-40B4-BE49-F238E27FC236}">
                  <a16:creationId xmlns:a16="http://schemas.microsoft.com/office/drawing/2014/main" id="{5A440DA0-8E2E-F615-A112-58955C26CE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0" y="3497"/>
            <a:ext cx="45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723600" imgH="419040" progId="Equation.3">
                    <p:embed/>
                  </p:oleObj>
                </mc:Choice>
                <mc:Fallback>
                  <p:oleObj name="Equation" r:id="rId21" imgW="723600" imgH="41904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" y="3497"/>
                          <a:ext cx="45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4" name="Object 26">
              <a:extLst>
                <a:ext uri="{FF2B5EF4-FFF2-40B4-BE49-F238E27FC236}">
                  <a16:creationId xmlns:a16="http://schemas.microsoft.com/office/drawing/2014/main" id="{9B9D6907-3017-9957-5355-CCE36DFEF2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6" y="3228"/>
            <a:ext cx="499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88840" imgH="393480" progId="Equation.3">
                    <p:embed/>
                  </p:oleObj>
                </mc:Choice>
                <mc:Fallback>
                  <p:oleObj name="Equation" r:id="rId23" imgW="888840" imgH="3934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3228"/>
                          <a:ext cx="499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5" name="Object 27">
              <a:extLst>
                <a:ext uri="{FF2B5EF4-FFF2-40B4-BE49-F238E27FC236}">
                  <a16:creationId xmlns:a16="http://schemas.microsoft.com/office/drawing/2014/main" id="{6183BABC-3F2B-328A-276F-A47DCD7F53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44" y="2817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469800" imgH="317160" progId="Equation.3">
                    <p:embed/>
                  </p:oleObj>
                </mc:Choice>
                <mc:Fallback>
                  <p:oleObj name="Equation" r:id="rId25" imgW="469800" imgH="31716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4" y="2817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6" name="Object 28">
              <a:extLst>
                <a:ext uri="{FF2B5EF4-FFF2-40B4-BE49-F238E27FC236}">
                  <a16:creationId xmlns:a16="http://schemas.microsoft.com/office/drawing/2014/main" id="{520858DF-00AB-1D13-29E0-66A7DDBC35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3201"/>
            <a:ext cx="43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685800" imgH="393480" progId="Equation.3">
                    <p:embed/>
                  </p:oleObj>
                </mc:Choice>
                <mc:Fallback>
                  <p:oleObj name="Equation" r:id="rId27" imgW="685800" imgH="39348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201"/>
                          <a:ext cx="43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7" name="Object 29">
              <a:extLst>
                <a:ext uri="{FF2B5EF4-FFF2-40B4-BE49-F238E27FC236}">
                  <a16:creationId xmlns:a16="http://schemas.microsoft.com/office/drawing/2014/main" id="{515F4C77-A11C-1C3C-52E7-4354038389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20" y="2817"/>
            <a:ext cx="28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457200" imgH="317160" progId="Equation.3">
                    <p:embed/>
                  </p:oleObj>
                </mc:Choice>
                <mc:Fallback>
                  <p:oleObj name="Equation" r:id="rId29" imgW="457200" imgH="3171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0" y="2817"/>
                          <a:ext cx="28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8" name="Object 30">
              <a:extLst>
                <a:ext uri="{FF2B5EF4-FFF2-40B4-BE49-F238E27FC236}">
                  <a16:creationId xmlns:a16="http://schemas.microsoft.com/office/drawing/2014/main" id="{AFC41C76-23ED-76A8-8E58-616FE7CB0A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3227"/>
            <a:ext cx="371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660240" imgH="393480" progId="Equation.3">
                    <p:embed/>
                  </p:oleObj>
                </mc:Choice>
                <mc:Fallback>
                  <p:oleObj name="Equation" r:id="rId31" imgW="660240" imgH="39348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3227"/>
                          <a:ext cx="371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19" name="Object 31">
              <a:extLst>
                <a:ext uri="{FF2B5EF4-FFF2-40B4-BE49-F238E27FC236}">
                  <a16:creationId xmlns:a16="http://schemas.microsoft.com/office/drawing/2014/main" id="{03841FB2-D47F-BC37-BD4C-0234EB2B5D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8" y="2817"/>
            <a:ext cx="28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3" imgW="457200" imgH="317160" progId="Equation.3">
                    <p:embed/>
                  </p:oleObj>
                </mc:Choice>
                <mc:Fallback>
                  <p:oleObj name="Equation" r:id="rId33" imgW="457200" imgH="31716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8" y="2817"/>
                          <a:ext cx="28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0" name="Object 32">
              <a:extLst>
                <a:ext uri="{FF2B5EF4-FFF2-40B4-BE49-F238E27FC236}">
                  <a16:creationId xmlns:a16="http://schemas.microsoft.com/office/drawing/2014/main" id="{6B657D27-2311-1638-1D3E-8C1AF32AFA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3221"/>
            <a:ext cx="44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5" imgW="914400" imgH="393480" progId="Equation.3">
                    <p:embed/>
                  </p:oleObj>
                </mc:Choice>
                <mc:Fallback>
                  <p:oleObj name="Equation" r:id="rId35" imgW="914400" imgH="393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221"/>
                          <a:ext cx="449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1" name="Object 33">
              <a:extLst>
                <a:ext uri="{FF2B5EF4-FFF2-40B4-BE49-F238E27FC236}">
                  <a16:creationId xmlns:a16="http://schemas.microsoft.com/office/drawing/2014/main" id="{B21FA68A-FF52-8B5F-1D24-140424F63C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6" y="2817"/>
            <a:ext cx="28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7" imgW="457200" imgH="317160" progId="Equation.3">
                    <p:embed/>
                  </p:oleObj>
                </mc:Choice>
                <mc:Fallback>
                  <p:oleObj name="Equation" r:id="rId37" imgW="457200" imgH="31716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" y="2817"/>
                          <a:ext cx="28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2" name="Object 34">
              <a:extLst>
                <a:ext uri="{FF2B5EF4-FFF2-40B4-BE49-F238E27FC236}">
                  <a16:creationId xmlns:a16="http://schemas.microsoft.com/office/drawing/2014/main" id="{F37B6CAF-8B6F-4C2B-A0C9-F3DE0AEF2C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3201"/>
            <a:ext cx="44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98400" imgH="393480" progId="Equation.3">
                    <p:embed/>
                  </p:oleObj>
                </mc:Choice>
                <mc:Fallback>
                  <p:oleObj name="Equation" r:id="rId39" imgW="698400" imgH="3934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3201"/>
                          <a:ext cx="440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3" name="Object 35">
              <a:extLst>
                <a:ext uri="{FF2B5EF4-FFF2-40B4-BE49-F238E27FC236}">
                  <a16:creationId xmlns:a16="http://schemas.microsoft.com/office/drawing/2014/main" id="{04ECF79A-3A00-02C4-B76B-C82D0FD7579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04" y="2817"/>
            <a:ext cx="28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457200" imgH="317160" progId="Equation.3">
                    <p:embed/>
                  </p:oleObj>
                </mc:Choice>
                <mc:Fallback>
                  <p:oleObj name="Equation" r:id="rId41" imgW="457200" imgH="31716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4" y="2817"/>
                          <a:ext cx="28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4" name="Object 36">
              <a:extLst>
                <a:ext uri="{FF2B5EF4-FFF2-40B4-BE49-F238E27FC236}">
                  <a16:creationId xmlns:a16="http://schemas.microsoft.com/office/drawing/2014/main" id="{3ABA9458-951C-64A9-7146-737AA5905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6" y="3201"/>
            <a:ext cx="455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723600" imgH="393480" progId="Equation.3">
                    <p:embed/>
                  </p:oleObj>
                </mc:Choice>
                <mc:Fallback>
                  <p:oleObj name="Equation" r:id="rId42" imgW="723600" imgH="3934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3201"/>
                          <a:ext cx="455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5" name="Object 37">
              <a:extLst>
                <a:ext uri="{FF2B5EF4-FFF2-40B4-BE49-F238E27FC236}">
                  <a16:creationId xmlns:a16="http://schemas.microsoft.com/office/drawing/2014/main" id="{B8BDA357-E597-2191-4230-777CBB4052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4" y="2817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469800" imgH="317160" progId="Equation.3">
                    <p:embed/>
                  </p:oleObj>
                </mc:Choice>
                <mc:Fallback>
                  <p:oleObj name="Equation" r:id="rId44" imgW="469800" imgH="31716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4" y="2817"/>
                          <a:ext cx="2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6" name="Object 38">
              <a:extLst>
                <a:ext uri="{FF2B5EF4-FFF2-40B4-BE49-F238E27FC236}">
                  <a16:creationId xmlns:a16="http://schemas.microsoft.com/office/drawing/2014/main" id="{021707DC-B31F-393F-6200-2F1939B473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52" y="3201"/>
            <a:ext cx="440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698400" imgH="393480" progId="Equation.3">
                    <p:embed/>
                  </p:oleObj>
                </mc:Choice>
                <mc:Fallback>
                  <p:oleObj name="Equation" r:id="rId46" imgW="698400" imgH="39348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2" y="3201"/>
                          <a:ext cx="440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3527" name="Object 39">
              <a:extLst>
                <a:ext uri="{FF2B5EF4-FFF2-40B4-BE49-F238E27FC236}">
                  <a16:creationId xmlns:a16="http://schemas.microsoft.com/office/drawing/2014/main" id="{36C7ABA9-AE28-F1EE-FC30-8B1242E856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2" y="2817"/>
            <a:ext cx="28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457200" imgH="317160" progId="Equation.3">
                    <p:embed/>
                  </p:oleObj>
                </mc:Choice>
                <mc:Fallback>
                  <p:oleObj name="Equation" r:id="rId48" imgW="457200" imgH="31716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" y="2817"/>
                          <a:ext cx="28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3528" name="Text Box 40">
              <a:extLst>
                <a:ext uri="{FF2B5EF4-FFF2-40B4-BE49-F238E27FC236}">
                  <a16:creationId xmlns:a16="http://schemas.microsoft.com/office/drawing/2014/main" id="{8E8737EE-0E3B-D51A-2C3A-F062BD7F9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2317"/>
              <a:ext cx="56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latin typeface="Times New Roman" panose="02020603050405020304" pitchFamily="18" charset="0"/>
                </a:rPr>
                <a:t>由于</a:t>
              </a:r>
            </a:p>
          </p:txBody>
        </p:sp>
      </p:grpSp>
      <p:graphicFrame>
        <p:nvGraphicFramePr>
          <p:cNvPr id="703529" name="Object 41">
            <a:extLst>
              <a:ext uri="{FF2B5EF4-FFF2-40B4-BE49-F238E27FC236}">
                <a16:creationId xmlns:a16="http://schemas.microsoft.com/office/drawing/2014/main" id="{943B0A5E-795C-1DA5-44EE-60C594324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3957638"/>
          <a:ext cx="784860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0" imgW="10299600" imgH="1434960" progId="Equation.3">
                  <p:embed/>
                </p:oleObj>
              </mc:Choice>
              <mc:Fallback>
                <p:oleObj name="公式" r:id="rId50" imgW="10299600" imgH="143496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957638"/>
                        <a:ext cx="7848600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3530" name="Object 42">
            <a:extLst>
              <a:ext uri="{FF2B5EF4-FFF2-40B4-BE49-F238E27FC236}">
                <a16:creationId xmlns:a16="http://schemas.microsoft.com/office/drawing/2014/main" id="{AFDD1A10-6E85-8F7F-F90E-97F942264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6038" y="5268913"/>
          <a:ext cx="9413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2" imgW="1041120" imgH="838080" progId="Equation.3">
                  <p:embed/>
                </p:oleObj>
              </mc:Choice>
              <mc:Fallback>
                <p:oleObj name="Equation" r:id="rId52" imgW="1041120" imgH="83808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5268913"/>
                        <a:ext cx="9413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3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538" name="Group 2">
            <a:extLst>
              <a:ext uri="{FF2B5EF4-FFF2-40B4-BE49-F238E27FC236}">
                <a16:creationId xmlns:a16="http://schemas.microsoft.com/office/drawing/2014/main" id="{790125D8-3E1F-8793-B811-B8FC01003C4C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341438"/>
            <a:ext cx="7689850" cy="1676400"/>
            <a:chOff x="576" y="1920"/>
            <a:chExt cx="4844" cy="1056"/>
          </a:xfrm>
        </p:grpSpPr>
        <p:sp>
          <p:nvSpPr>
            <p:cNvPr id="705539" name="Line 3">
              <a:extLst>
                <a:ext uri="{FF2B5EF4-FFF2-40B4-BE49-F238E27FC236}">
                  <a16:creationId xmlns:a16="http://schemas.microsoft.com/office/drawing/2014/main" id="{BB4319DF-F71E-4721-7A1B-948C3A0AA8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920"/>
              <a:ext cx="484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0" name="Line 4">
              <a:extLst>
                <a:ext uri="{FF2B5EF4-FFF2-40B4-BE49-F238E27FC236}">
                  <a16:creationId xmlns:a16="http://schemas.microsoft.com/office/drawing/2014/main" id="{86C506FC-103C-3740-7A76-C770F15B2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256"/>
              <a:ext cx="484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1" name="Line 5">
              <a:extLst>
                <a:ext uri="{FF2B5EF4-FFF2-40B4-BE49-F238E27FC236}">
                  <a16:creationId xmlns:a16="http://schemas.microsoft.com/office/drawing/2014/main" id="{A20C4E50-A48B-D7DA-CD09-B9F1ACC198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592"/>
              <a:ext cx="484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2" name="Line 6">
              <a:extLst>
                <a:ext uri="{FF2B5EF4-FFF2-40B4-BE49-F238E27FC236}">
                  <a16:creationId xmlns:a16="http://schemas.microsoft.com/office/drawing/2014/main" id="{8718640C-6C1E-B61B-54FF-82AD28CB3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2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3" name="Line 7">
              <a:extLst>
                <a:ext uri="{FF2B5EF4-FFF2-40B4-BE49-F238E27FC236}">
                  <a16:creationId xmlns:a16="http://schemas.microsoft.com/office/drawing/2014/main" id="{2705520D-88C1-4E7A-74FE-60E600DC7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7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4" name="Line 8">
              <a:extLst>
                <a:ext uri="{FF2B5EF4-FFF2-40B4-BE49-F238E27FC236}">
                  <a16:creationId xmlns:a16="http://schemas.microsoft.com/office/drawing/2014/main" id="{3E4E3753-93E2-6414-70D2-451820E51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5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5" name="Line 9">
              <a:extLst>
                <a:ext uri="{FF2B5EF4-FFF2-40B4-BE49-F238E27FC236}">
                  <a16:creationId xmlns:a16="http://schemas.microsoft.com/office/drawing/2014/main" id="{42933C3B-6623-A1A4-9335-24157CF9D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976"/>
              <a:ext cx="4844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6" name="Line 10">
              <a:extLst>
                <a:ext uri="{FF2B5EF4-FFF2-40B4-BE49-F238E27FC236}">
                  <a16:creationId xmlns:a16="http://schemas.microsoft.com/office/drawing/2014/main" id="{63134E5F-5A2B-A5C3-A066-7949E04C9B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7" name="Line 11">
              <a:extLst>
                <a:ext uri="{FF2B5EF4-FFF2-40B4-BE49-F238E27FC236}">
                  <a16:creationId xmlns:a16="http://schemas.microsoft.com/office/drawing/2014/main" id="{75CCAB25-1D33-D10C-238D-E123CE487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8" name="Line 12">
              <a:extLst>
                <a:ext uri="{FF2B5EF4-FFF2-40B4-BE49-F238E27FC236}">
                  <a16:creationId xmlns:a16="http://schemas.microsoft.com/office/drawing/2014/main" id="{39CC0C3E-D8FA-D72F-692C-D2D2CCEA1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7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5549" name="Line 13">
              <a:extLst>
                <a:ext uri="{FF2B5EF4-FFF2-40B4-BE49-F238E27FC236}">
                  <a16:creationId xmlns:a16="http://schemas.microsoft.com/office/drawing/2014/main" id="{B958AFFE-8C05-9295-22F4-7C623F5CF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" y="1920"/>
              <a:ext cx="0" cy="105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05550" name="Object 14">
              <a:extLst>
                <a:ext uri="{FF2B5EF4-FFF2-40B4-BE49-F238E27FC236}">
                  <a16:creationId xmlns:a16="http://schemas.microsoft.com/office/drawing/2014/main" id="{CF61284F-4AA4-94E7-0E10-5B9EAE9AC6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016"/>
            <a:ext cx="17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66400" imgH="317160" progId="Equation.3">
                    <p:embed/>
                  </p:oleObj>
                </mc:Choice>
                <mc:Fallback>
                  <p:oleObj name="Equation" r:id="rId3" imgW="266400" imgH="31716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016"/>
                          <a:ext cx="17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1" name="Object 15">
              <a:extLst>
                <a:ext uri="{FF2B5EF4-FFF2-40B4-BE49-F238E27FC236}">
                  <a16:creationId xmlns:a16="http://schemas.microsoft.com/office/drawing/2014/main" id="{26A5EA26-2E2D-C1E0-CD8E-EE010B53EF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2345"/>
            <a:ext cx="63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965160" imgH="393480" progId="Equation.3">
                    <p:embed/>
                  </p:oleObj>
                </mc:Choice>
                <mc:Fallback>
                  <p:oleObj name="Equation" r:id="rId5" imgW="965160" imgH="39348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345"/>
                          <a:ext cx="63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2" name="Object 16">
              <a:extLst>
                <a:ext uri="{FF2B5EF4-FFF2-40B4-BE49-F238E27FC236}">
                  <a16:creationId xmlns:a16="http://schemas.microsoft.com/office/drawing/2014/main" id="{54A505C8-5768-47E7-7445-6AA113C14A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2371"/>
            <a:ext cx="520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888840" imgH="393480" progId="Equation.3">
                    <p:embed/>
                  </p:oleObj>
                </mc:Choice>
                <mc:Fallback>
                  <p:oleObj name="Equation" r:id="rId7" imgW="888840" imgH="3934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371"/>
                          <a:ext cx="520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3" name="Object 17">
              <a:extLst>
                <a:ext uri="{FF2B5EF4-FFF2-40B4-BE49-F238E27FC236}">
                  <a16:creationId xmlns:a16="http://schemas.microsoft.com/office/drawing/2014/main" id="{F84E1425-261F-D10C-2EB7-39F57B774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5" y="2020"/>
            <a:ext cx="30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69800" imgH="317160" progId="Equation.3">
                    <p:embed/>
                  </p:oleObj>
                </mc:Choice>
                <mc:Fallback>
                  <p:oleObj name="Equation" r:id="rId9" imgW="469800" imgH="31716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5" y="2020"/>
                          <a:ext cx="30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4" name="Object 18">
              <a:extLst>
                <a:ext uri="{FF2B5EF4-FFF2-40B4-BE49-F238E27FC236}">
                  <a16:creationId xmlns:a16="http://schemas.microsoft.com/office/drawing/2014/main" id="{6A4875F3-E35A-9B46-2AAE-980D6588BC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352"/>
            <a:ext cx="45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85800" imgH="393480" progId="Equation.3">
                    <p:embed/>
                  </p:oleObj>
                </mc:Choice>
                <mc:Fallback>
                  <p:oleObj name="Equation" r:id="rId11" imgW="685800" imgH="39348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352"/>
                          <a:ext cx="45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5" name="Object 19">
              <a:extLst>
                <a:ext uri="{FF2B5EF4-FFF2-40B4-BE49-F238E27FC236}">
                  <a16:creationId xmlns:a16="http://schemas.microsoft.com/office/drawing/2014/main" id="{DC4799D2-4044-4BEA-EB9E-06BA9DA2BF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34" y="2020"/>
            <a:ext cx="29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57200" imgH="317160" progId="Equation.3">
                    <p:embed/>
                  </p:oleObj>
                </mc:Choice>
                <mc:Fallback>
                  <p:oleObj name="Equation" r:id="rId13" imgW="457200" imgH="31716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4" y="2020"/>
                          <a:ext cx="29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6" name="Object 20">
              <a:extLst>
                <a:ext uri="{FF2B5EF4-FFF2-40B4-BE49-F238E27FC236}">
                  <a16:creationId xmlns:a16="http://schemas.microsoft.com/office/drawing/2014/main" id="{0634580A-E245-9B57-9991-993D2F41E8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2352"/>
            <a:ext cx="38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660240" imgH="393480" progId="Equation.3">
                    <p:embed/>
                  </p:oleObj>
                </mc:Choice>
                <mc:Fallback>
                  <p:oleObj name="Equation" r:id="rId15" imgW="660240" imgH="3934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352"/>
                          <a:ext cx="38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7" name="Object 21">
              <a:extLst>
                <a:ext uri="{FF2B5EF4-FFF2-40B4-BE49-F238E27FC236}">
                  <a16:creationId xmlns:a16="http://schemas.microsoft.com/office/drawing/2014/main" id="{DA5A4608-BBAB-8B72-5495-3EFD1C20C7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3" y="2020"/>
            <a:ext cx="29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457200" imgH="317160" progId="Equation.3">
                    <p:embed/>
                  </p:oleObj>
                </mc:Choice>
                <mc:Fallback>
                  <p:oleObj name="Equation" r:id="rId17" imgW="457200" imgH="31716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3" y="2020"/>
                          <a:ext cx="29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8" name="Object 22">
              <a:extLst>
                <a:ext uri="{FF2B5EF4-FFF2-40B4-BE49-F238E27FC236}">
                  <a16:creationId xmlns:a16="http://schemas.microsoft.com/office/drawing/2014/main" id="{5405D5A9-6277-FA74-E8BC-2CB9102A564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2352"/>
            <a:ext cx="46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914400" imgH="393480" progId="Equation.3">
                    <p:embed/>
                  </p:oleObj>
                </mc:Choice>
                <mc:Fallback>
                  <p:oleObj name="Equation" r:id="rId19" imgW="914400" imgH="39348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2352"/>
                          <a:ext cx="46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59" name="Object 23">
              <a:extLst>
                <a:ext uri="{FF2B5EF4-FFF2-40B4-BE49-F238E27FC236}">
                  <a16:creationId xmlns:a16="http://schemas.microsoft.com/office/drawing/2014/main" id="{B0A239DD-485E-9E83-D453-B8EC2084977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3" y="2020"/>
            <a:ext cx="29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457200" imgH="317160" progId="Equation.3">
                    <p:embed/>
                  </p:oleObj>
                </mc:Choice>
                <mc:Fallback>
                  <p:oleObj name="Equation" r:id="rId21" imgW="457200" imgH="31716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3" y="2020"/>
                          <a:ext cx="29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0" name="Object 24">
              <a:extLst>
                <a:ext uri="{FF2B5EF4-FFF2-40B4-BE49-F238E27FC236}">
                  <a16:creationId xmlns:a16="http://schemas.microsoft.com/office/drawing/2014/main" id="{8EB0369D-299C-4E48-9D93-BDC3E317B8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2352"/>
            <a:ext cx="45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698400" imgH="393480" progId="Equation.3">
                    <p:embed/>
                  </p:oleObj>
                </mc:Choice>
                <mc:Fallback>
                  <p:oleObj name="Equation" r:id="rId22" imgW="698400" imgH="39348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2352"/>
                          <a:ext cx="45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1" name="Object 25">
              <a:extLst>
                <a:ext uri="{FF2B5EF4-FFF2-40B4-BE49-F238E27FC236}">
                  <a16:creationId xmlns:a16="http://schemas.microsoft.com/office/drawing/2014/main" id="{911906E2-A42D-4926-E808-325FF9F1871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2" y="2020"/>
            <a:ext cx="299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457200" imgH="317160" progId="Equation.3">
                    <p:embed/>
                  </p:oleObj>
                </mc:Choice>
                <mc:Fallback>
                  <p:oleObj name="Equation" r:id="rId24" imgW="457200" imgH="31716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2" y="2020"/>
                          <a:ext cx="299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2" name="Object 26">
              <a:extLst>
                <a:ext uri="{FF2B5EF4-FFF2-40B4-BE49-F238E27FC236}">
                  <a16:creationId xmlns:a16="http://schemas.microsoft.com/office/drawing/2014/main" id="{4C844CF6-83EA-25CC-A635-BEBE036469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68" y="2352"/>
            <a:ext cx="47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723600" imgH="393480" progId="Equation.3">
                    <p:embed/>
                  </p:oleObj>
                </mc:Choice>
                <mc:Fallback>
                  <p:oleObj name="Equation" r:id="rId25" imgW="723600" imgH="39348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352"/>
                          <a:ext cx="47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3" name="Object 27">
              <a:extLst>
                <a:ext uri="{FF2B5EF4-FFF2-40B4-BE49-F238E27FC236}">
                  <a16:creationId xmlns:a16="http://schemas.microsoft.com/office/drawing/2014/main" id="{B7F93D3A-6122-BF02-7511-A5F4D7D547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81" y="2020"/>
            <a:ext cx="30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469800" imgH="317160" progId="Equation.3">
                    <p:embed/>
                  </p:oleObj>
                </mc:Choice>
                <mc:Fallback>
                  <p:oleObj name="Equation" r:id="rId27" imgW="469800" imgH="31716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1" y="2020"/>
                          <a:ext cx="30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4" name="Object 28">
              <a:extLst>
                <a:ext uri="{FF2B5EF4-FFF2-40B4-BE49-F238E27FC236}">
                  <a16:creationId xmlns:a16="http://schemas.microsoft.com/office/drawing/2014/main" id="{757468C2-ABE4-317D-2DE3-B5E73DA2883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2352"/>
            <a:ext cx="457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698400" imgH="393480" progId="Equation.3">
                    <p:embed/>
                  </p:oleObj>
                </mc:Choice>
                <mc:Fallback>
                  <p:oleObj name="Equation" r:id="rId29" imgW="698400" imgH="39348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2352"/>
                          <a:ext cx="457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5" name="Object 29">
              <a:extLst>
                <a:ext uri="{FF2B5EF4-FFF2-40B4-BE49-F238E27FC236}">
                  <a16:creationId xmlns:a16="http://schemas.microsoft.com/office/drawing/2014/main" id="{A25E2751-9EC4-E557-FAC9-98A6743755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1" y="2020"/>
            <a:ext cx="29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1" imgW="457200" imgH="317160" progId="Equation.3">
                    <p:embed/>
                  </p:oleObj>
                </mc:Choice>
                <mc:Fallback>
                  <p:oleObj name="Equation" r:id="rId31" imgW="457200" imgH="3171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1" y="2020"/>
                          <a:ext cx="29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66" name="Object 30">
              <a:extLst>
                <a:ext uri="{FF2B5EF4-FFF2-40B4-BE49-F238E27FC236}">
                  <a16:creationId xmlns:a16="http://schemas.microsoft.com/office/drawing/2014/main" id="{3577F7C7-C4DF-D1B0-64F5-3B1FA51F22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8" y="2652"/>
            <a:ext cx="824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2" imgW="1307880" imgH="469800" progId="Equation.3">
                    <p:embed/>
                  </p:oleObj>
                </mc:Choice>
                <mc:Fallback>
                  <p:oleObj name="Equation" r:id="rId32" imgW="1307880" imgH="46980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" y="2652"/>
                          <a:ext cx="824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5567" name="Object 31">
            <a:extLst>
              <a:ext uri="{FF2B5EF4-FFF2-40B4-BE49-F238E27FC236}">
                <a16:creationId xmlns:a16="http://schemas.microsoft.com/office/drawing/2014/main" id="{76A73C80-9656-63E0-3CC7-20EDFF6B5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2636838"/>
          <a:ext cx="201612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03040" imgH="304560" progId="Equation.3">
                  <p:embed/>
                </p:oleObj>
              </mc:Choice>
              <mc:Fallback>
                <p:oleObj name="Equation" r:id="rId34" imgW="203040" imgH="3045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636838"/>
                        <a:ext cx="201612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5568" name="Group 32">
            <a:extLst>
              <a:ext uri="{FF2B5EF4-FFF2-40B4-BE49-F238E27FC236}">
                <a16:creationId xmlns:a16="http://schemas.microsoft.com/office/drawing/2014/main" id="{1DA7E904-FF0F-1B5E-5885-AE45916100B8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2636838"/>
            <a:ext cx="4468813" cy="317500"/>
            <a:chOff x="2448" y="2688"/>
            <a:chExt cx="2815" cy="200"/>
          </a:xfrm>
        </p:grpSpPr>
        <p:graphicFrame>
          <p:nvGraphicFramePr>
            <p:cNvPr id="705569" name="Object 33">
              <a:extLst>
                <a:ext uri="{FF2B5EF4-FFF2-40B4-BE49-F238E27FC236}">
                  <a16:creationId xmlns:a16="http://schemas.microsoft.com/office/drawing/2014/main" id="{67A891DD-6275-3439-0949-8CB762EA24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8" y="2688"/>
            <a:ext cx="112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77480" imgH="304560" progId="Equation.3">
                    <p:embed/>
                  </p:oleObj>
                </mc:Choice>
                <mc:Fallback>
                  <p:oleObj name="Equation" r:id="rId36" imgW="177480" imgH="30456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2688"/>
                          <a:ext cx="112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70" name="Object 34">
              <a:extLst>
                <a:ext uri="{FF2B5EF4-FFF2-40B4-BE49-F238E27FC236}">
                  <a16:creationId xmlns:a16="http://schemas.microsoft.com/office/drawing/2014/main" id="{EA5460E2-8A3C-7CB7-100E-581D8005E5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2688"/>
            <a:ext cx="12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203040" imgH="317160" progId="Equation.3">
                    <p:embed/>
                  </p:oleObj>
                </mc:Choice>
                <mc:Fallback>
                  <p:oleObj name="Equation" r:id="rId38" imgW="203040" imgH="31716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2688"/>
                          <a:ext cx="12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71" name="Object 35">
              <a:extLst>
                <a:ext uri="{FF2B5EF4-FFF2-40B4-BE49-F238E27FC236}">
                  <a16:creationId xmlns:a16="http://schemas.microsoft.com/office/drawing/2014/main" id="{9E8F2D26-2874-B282-1D1B-A34EB35078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688"/>
            <a:ext cx="12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0" imgW="203040" imgH="317160" progId="Equation.3">
                    <p:embed/>
                  </p:oleObj>
                </mc:Choice>
                <mc:Fallback>
                  <p:oleObj name="Equation" r:id="rId40" imgW="203040" imgH="31716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688"/>
                          <a:ext cx="12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72" name="Object 36">
              <a:extLst>
                <a:ext uri="{FF2B5EF4-FFF2-40B4-BE49-F238E27FC236}">
                  <a16:creationId xmlns:a16="http://schemas.microsoft.com/office/drawing/2014/main" id="{8B4C6AC4-CA31-F94B-BFAF-52390054A8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2688"/>
            <a:ext cx="112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2" imgW="177480" imgH="304560" progId="Equation.3">
                    <p:embed/>
                  </p:oleObj>
                </mc:Choice>
                <mc:Fallback>
                  <p:oleObj name="Equation" r:id="rId42" imgW="177480" imgH="30456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688"/>
                          <a:ext cx="112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73" name="Object 37">
              <a:extLst>
                <a:ext uri="{FF2B5EF4-FFF2-40B4-BE49-F238E27FC236}">
                  <a16:creationId xmlns:a16="http://schemas.microsoft.com/office/drawing/2014/main" id="{74163196-9D07-74F6-E3C4-694D8C32F8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0" y="2688"/>
            <a:ext cx="12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203040" imgH="317160" progId="Equation.3">
                    <p:embed/>
                  </p:oleObj>
                </mc:Choice>
                <mc:Fallback>
                  <p:oleObj name="Equation" r:id="rId44" imgW="203040" imgH="31716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688"/>
                          <a:ext cx="12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5574" name="Object 38">
              <a:extLst>
                <a:ext uri="{FF2B5EF4-FFF2-40B4-BE49-F238E27FC236}">
                  <a16:creationId xmlns:a16="http://schemas.microsoft.com/office/drawing/2014/main" id="{D90D52A2-C79B-2ECA-660A-6530EDDD62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2688"/>
            <a:ext cx="127" cy="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5" imgW="203040" imgH="304560" progId="Equation.3">
                    <p:embed/>
                  </p:oleObj>
                </mc:Choice>
                <mc:Fallback>
                  <p:oleObj name="Equation" r:id="rId45" imgW="203040" imgH="30456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688"/>
                          <a:ext cx="127" cy="1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05575" name="Object 39">
            <a:extLst>
              <a:ext uri="{FF2B5EF4-FFF2-40B4-BE49-F238E27FC236}">
                <a16:creationId xmlns:a16="http://schemas.microsoft.com/office/drawing/2014/main" id="{8AFEF22F-776D-D55C-86F0-DF40027E46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644900"/>
          <a:ext cx="72659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7264080" imgH="469800" progId="Equation.3">
                  <p:embed/>
                </p:oleObj>
              </mc:Choice>
              <mc:Fallback>
                <p:oleObj name="Equation" r:id="rId46" imgW="7264080" imgH="469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644900"/>
                        <a:ext cx="726598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5576" name="Object 40">
            <a:extLst>
              <a:ext uri="{FF2B5EF4-FFF2-40B4-BE49-F238E27FC236}">
                <a16:creationId xmlns:a16="http://schemas.microsoft.com/office/drawing/2014/main" id="{14F62DEB-CBC9-DB6D-1733-C4C88736F8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4508500"/>
          <a:ext cx="584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583920" imgH="304560" progId="Equation.3">
                  <p:embed/>
                </p:oleObj>
              </mc:Choice>
              <mc:Fallback>
                <p:oleObj name="Equation" r:id="rId48" imgW="583920" imgH="30456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508500"/>
                        <a:ext cx="584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5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5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5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灯片编号占位符 3">
            <a:extLst>
              <a:ext uri="{FF2B5EF4-FFF2-40B4-BE49-F238E27FC236}">
                <a16:creationId xmlns:a16="http://schemas.microsoft.com/office/drawing/2014/main" id="{7E87DE00-F937-A654-EABD-12E6008E7CC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C68C3B93-2A74-492D-A2DD-724B5C915810}" type="slidenum">
              <a:rPr lang="en-US" altLang="zh-CN" sz="1400">
                <a:solidFill>
                  <a:schemeClr val="folHlink"/>
                </a:solidFill>
              </a:rPr>
              <a:pPr algn="r"/>
              <a:t>33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29059" name="Rectangle 2">
            <a:extLst>
              <a:ext uri="{FF2B5EF4-FFF2-40B4-BE49-F238E27FC236}">
                <a16:creationId xmlns:a16="http://schemas.microsoft.com/office/drawing/2014/main" id="{0B814670-9225-BCC9-9A7F-D2C1488FAD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457200"/>
            <a:ext cx="8229600" cy="884238"/>
          </a:xfrm>
        </p:spPr>
        <p:txBody>
          <a:bodyPr anchor="t"/>
          <a:lstStyle/>
          <a:p>
            <a:r>
              <a:rPr lang="zh-CN" altLang="en-US" sz="3600">
                <a:solidFill>
                  <a:srgbClr val="0000FF"/>
                </a:solidFill>
              </a:rPr>
              <a:t>例</a:t>
            </a:r>
            <a:r>
              <a:rPr lang="en-US" altLang="zh-CN" sz="3600">
                <a:solidFill>
                  <a:srgbClr val="0000FF"/>
                </a:solidFill>
              </a:rPr>
              <a:t>9</a:t>
            </a:r>
            <a:r>
              <a:rPr lang="en-US" altLang="zh-CN" sz="3600"/>
              <a:t>    </a:t>
            </a:r>
            <a:r>
              <a:rPr lang="zh-CN" altLang="en-US" sz="3600"/>
              <a:t>设随机变量</a:t>
            </a:r>
            <a:r>
              <a:rPr lang="en-US" altLang="zh-CN" sz="3600">
                <a:latin typeface="Times New Roman" panose="02020603050405020304" pitchFamily="18" charset="0"/>
              </a:rPr>
              <a:t>(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>
                <a:latin typeface="Times New Roman" panose="02020603050405020304" pitchFamily="18" charset="0"/>
              </a:rPr>
              <a:t>,</a:t>
            </a:r>
            <a:r>
              <a:rPr lang="en-US" altLang="zh-CN" sz="3600" i="1">
                <a:latin typeface="Times New Roman" panose="02020603050405020304" pitchFamily="18" charset="0"/>
              </a:rPr>
              <a:t>Y</a:t>
            </a:r>
            <a:r>
              <a:rPr lang="en-US" altLang="zh-CN" sz="3600">
                <a:latin typeface="Times New Roman" panose="02020603050405020304" pitchFamily="18" charset="0"/>
              </a:rPr>
              <a:t>)</a:t>
            </a:r>
            <a:r>
              <a:rPr lang="zh-CN" altLang="en-US" sz="3600"/>
              <a:t>的概率密度</a:t>
            </a:r>
          </a:p>
        </p:txBody>
      </p:sp>
      <p:graphicFrame>
        <p:nvGraphicFramePr>
          <p:cNvPr id="429060" name="Object 3">
            <a:extLst>
              <a:ext uri="{FF2B5EF4-FFF2-40B4-BE49-F238E27FC236}">
                <a16:creationId xmlns:a16="http://schemas.microsoft.com/office/drawing/2014/main" id="{ED686854-4373-95BF-B9F3-15171FCE31E6}"/>
              </a:ext>
            </a:extLst>
          </p:cNvPr>
          <p:cNvGraphicFramePr>
            <a:graphicFrameLocks noChangeAspect="1"/>
          </p:cNvGraphicFramePr>
          <p:nvPr>
            <p:ph idx="4294967295"/>
          </p:nvPr>
        </p:nvGraphicFramePr>
        <p:xfrm>
          <a:off x="539750" y="1628775"/>
          <a:ext cx="7618413" cy="346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00120" imgH="1091880" progId="Equation.DSMT4">
                  <p:embed/>
                </p:oleObj>
              </mc:Choice>
              <mc:Fallback>
                <p:oleObj name="Equation" r:id="rId2" imgW="2400120" imgH="10918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28775"/>
                        <a:ext cx="7618413" cy="346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082" name="Object 2">
            <a:extLst>
              <a:ext uri="{FF2B5EF4-FFF2-40B4-BE49-F238E27FC236}">
                <a16:creationId xmlns:a16="http://schemas.microsoft.com/office/drawing/2014/main" id="{0374EEC5-EC49-41D4-BF43-9EC29AD86C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692150"/>
          <a:ext cx="9075738" cy="549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530840" imgH="4572000" progId="Equation.3">
                  <p:embed/>
                </p:oleObj>
              </mc:Choice>
              <mc:Fallback>
                <p:oleObj name="Equation" r:id="rId3" imgW="7530840" imgH="4572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92150"/>
                        <a:ext cx="9075738" cy="549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83" name="Rectangle 3">
            <a:extLst>
              <a:ext uri="{FF2B5EF4-FFF2-40B4-BE49-F238E27FC236}">
                <a16:creationId xmlns:a16="http://schemas.microsoft.com/office/drawing/2014/main" id="{855C380D-3538-D904-80DA-6AA794E97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555625"/>
            <a:ext cx="1223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</a:t>
            </a:r>
            <a:r>
              <a:rPr lang="en-US" altLang="zh-CN" sz="2800" b="1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>
            <a:extLst>
              <a:ext uri="{FF2B5EF4-FFF2-40B4-BE49-F238E27FC236}">
                <a16:creationId xmlns:a16="http://schemas.microsoft.com/office/drawing/2014/main" id="{60727AB5-65E3-96D8-B324-BBDBAF82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541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659459" name="Object 3">
            <a:extLst>
              <a:ext uri="{FF2B5EF4-FFF2-40B4-BE49-F238E27FC236}">
                <a16:creationId xmlns:a16="http://schemas.microsoft.com/office/drawing/2014/main" id="{50E17751-62A9-5C3E-FC84-BC2C3C71F0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838200"/>
          <a:ext cx="1917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431640" progId="Equation.3">
                  <p:embed/>
                </p:oleObj>
              </mc:Choice>
              <mc:Fallback>
                <p:oleObj name="Equation" r:id="rId3" imgW="191736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838200"/>
                        <a:ext cx="1917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0" name="Object 4">
            <a:extLst>
              <a:ext uri="{FF2B5EF4-FFF2-40B4-BE49-F238E27FC236}">
                <a16:creationId xmlns:a16="http://schemas.microsoft.com/office/drawing/2014/main" id="{73ACA6D4-01DE-5E3F-A404-9E0023C5F8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0" y="838200"/>
          <a:ext cx="345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54200" imgH="431640" progId="Equation.3">
                  <p:embed/>
                </p:oleObj>
              </mc:Choice>
              <mc:Fallback>
                <p:oleObj name="Equation" r:id="rId5" imgW="34542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838200"/>
                        <a:ext cx="345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1" name="Object 5">
            <a:extLst>
              <a:ext uri="{FF2B5EF4-FFF2-40B4-BE49-F238E27FC236}">
                <a16:creationId xmlns:a16="http://schemas.microsoft.com/office/drawing/2014/main" id="{7C0D131B-584F-305B-157B-A1221C7CF5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524000"/>
          <a:ext cx="59055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905440" imgH="977760" progId="Equation.DSMT4">
                  <p:embed/>
                </p:oleObj>
              </mc:Choice>
              <mc:Fallback>
                <p:oleObj name="Equation" r:id="rId7" imgW="5905440" imgH="9777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524000"/>
                        <a:ext cx="590550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2" name="Object 6">
            <a:extLst>
              <a:ext uri="{FF2B5EF4-FFF2-40B4-BE49-F238E27FC236}">
                <a16:creationId xmlns:a16="http://schemas.microsoft.com/office/drawing/2014/main" id="{D64918ED-A60E-67C9-5CCF-5EBDAFF126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4550" y="2743200"/>
          <a:ext cx="3238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238200" imgH="698400" progId="Equation.3">
                  <p:embed/>
                </p:oleObj>
              </mc:Choice>
              <mc:Fallback>
                <p:oleObj name="Equation" r:id="rId9" imgW="3238200" imgH="698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" y="2743200"/>
                        <a:ext cx="32385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3" name="Object 7">
            <a:extLst>
              <a:ext uri="{FF2B5EF4-FFF2-40B4-BE49-F238E27FC236}">
                <a16:creationId xmlns:a16="http://schemas.microsoft.com/office/drawing/2014/main" id="{B1E4142D-CF27-3364-13A5-2855CE4911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3505200"/>
          <a:ext cx="7086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7086600" imgH="838080" progId="Equation.3">
                  <p:embed/>
                </p:oleObj>
              </mc:Choice>
              <mc:Fallback>
                <p:oleObj name="Equation" r:id="rId11" imgW="7086600" imgH="8380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505200"/>
                        <a:ext cx="7086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4" name="Object 8">
            <a:extLst>
              <a:ext uri="{FF2B5EF4-FFF2-40B4-BE49-F238E27FC236}">
                <a16:creationId xmlns:a16="http://schemas.microsoft.com/office/drawing/2014/main" id="{1A8E5779-D37A-7E26-1969-5C46760FFB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450" y="4572000"/>
          <a:ext cx="4699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698720" imgH="469800" progId="Equation.3">
                  <p:embed/>
                </p:oleObj>
              </mc:Choice>
              <mc:Fallback>
                <p:oleObj name="Equation" r:id="rId13" imgW="4698720" imgH="469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572000"/>
                        <a:ext cx="4699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5" name="Object 9">
            <a:extLst>
              <a:ext uri="{FF2B5EF4-FFF2-40B4-BE49-F238E27FC236}">
                <a16:creationId xmlns:a16="http://schemas.microsoft.com/office/drawing/2014/main" id="{7585AE5B-0270-21B6-24AA-D95B5ECD19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0" y="5257800"/>
          <a:ext cx="5334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5333760" imgH="838080" progId="Equation.3">
                  <p:embed/>
                </p:oleObj>
              </mc:Choice>
              <mc:Fallback>
                <p:oleObj name="Equation" r:id="rId15" imgW="5333760" imgH="8380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5257800"/>
                        <a:ext cx="5334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1506" name="Object 2">
            <a:extLst>
              <a:ext uri="{FF2B5EF4-FFF2-40B4-BE49-F238E27FC236}">
                <a16:creationId xmlns:a16="http://schemas.microsoft.com/office/drawing/2014/main" id="{103F4137-D0E1-CEE0-C706-6812A6721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143000"/>
          <a:ext cx="326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63760" imgH="838080" progId="Equation.3">
                  <p:embed/>
                </p:oleObj>
              </mc:Choice>
              <mc:Fallback>
                <p:oleObj name="Equation" r:id="rId3" imgW="3263760" imgH="8380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32639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507" name="Object 3">
            <a:extLst>
              <a:ext uri="{FF2B5EF4-FFF2-40B4-BE49-F238E27FC236}">
                <a16:creationId xmlns:a16="http://schemas.microsoft.com/office/drawing/2014/main" id="{2E27D74F-3D7D-369B-4CFE-86EF966808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0" y="2590800"/>
          <a:ext cx="5270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270400" imgH="888840" progId="Equation.DSMT4">
                  <p:embed/>
                </p:oleObj>
              </mc:Choice>
              <mc:Fallback>
                <p:oleObj name="Equation" r:id="rId5" imgW="5270400" imgH="8888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2590800"/>
                        <a:ext cx="5270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508" name="Object 4">
            <a:extLst>
              <a:ext uri="{FF2B5EF4-FFF2-40B4-BE49-F238E27FC236}">
                <a16:creationId xmlns:a16="http://schemas.microsoft.com/office/drawing/2014/main" id="{9E737BF7-B7D3-199B-D063-468B5A89B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038600"/>
          <a:ext cx="7302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302240" imgH="838080" progId="Equation.DSMT4">
                  <p:embed/>
                </p:oleObj>
              </mc:Choice>
              <mc:Fallback>
                <p:oleObj name="Equation" r:id="rId7" imgW="7302240" imgH="8380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038600"/>
                        <a:ext cx="73025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Text Box 2">
            <a:extLst>
              <a:ext uri="{FF2B5EF4-FFF2-40B4-BE49-F238E27FC236}">
                <a16:creationId xmlns:a16="http://schemas.microsoft.com/office/drawing/2014/main" id="{622D2B1E-4B20-E929-6E2E-4CAC537A8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506538"/>
            <a:ext cx="5187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latin typeface="Times New Roman" panose="02020603050405020304" pitchFamily="18" charset="0"/>
              </a:rPr>
              <a:t>性质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1.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C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是常数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32131" name="Object 3">
            <a:extLst>
              <a:ext uri="{FF2B5EF4-FFF2-40B4-BE49-F238E27FC236}">
                <a16:creationId xmlns:a16="http://schemas.microsoft.com/office/drawing/2014/main" id="{6C556730-3CA6-FFE3-39EE-6FA55DE6D3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788" y="1628775"/>
          <a:ext cx="19685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36480" imgH="393480" progId="Equation.3">
                  <p:embed/>
                </p:oleObj>
              </mc:Choice>
              <mc:Fallback>
                <p:oleObj name="Equation" r:id="rId3" imgW="15364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1628775"/>
                        <a:ext cx="19685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32" name="Text Box 4">
            <a:extLst>
              <a:ext uri="{FF2B5EF4-FFF2-40B4-BE49-F238E27FC236}">
                <a16:creationId xmlns:a16="http://schemas.microsoft.com/office/drawing/2014/main" id="{46C50580-941D-3F31-BDB3-D8108D44D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2924175"/>
            <a:ext cx="8932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latin typeface="Times New Roman" panose="02020603050405020304" pitchFamily="18" charset="0"/>
              </a:rPr>
              <a:t>性质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2.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是一个随机变量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C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是常数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32133" name="Object 5">
            <a:extLst>
              <a:ext uri="{FF2B5EF4-FFF2-40B4-BE49-F238E27FC236}">
                <a16:creationId xmlns:a16="http://schemas.microsoft.com/office/drawing/2014/main" id="{2E2A3842-FBCB-9963-3A55-9023069248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3933825"/>
          <a:ext cx="36417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03160" imgH="393480" progId="Equation.DSMT4">
                  <p:embed/>
                </p:oleObj>
              </mc:Choice>
              <mc:Fallback>
                <p:oleObj name="Equation" r:id="rId5" imgW="260316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33825"/>
                        <a:ext cx="364172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134" name="Text Box 6">
            <a:extLst>
              <a:ext uri="{FF2B5EF4-FFF2-40B4-BE49-F238E27FC236}">
                <a16:creationId xmlns:a16="http://schemas.microsoft.com/office/drawing/2014/main" id="{F8038867-ED16-B7FA-5B0E-BEEF19C8FEB5}"/>
              </a:ext>
            </a:extLst>
          </p:cNvPr>
          <p:cNvSpPr txBox="1">
            <a:spLocks noChangeArrowheads="1"/>
          </p:cNvSpPr>
          <p:nvPr>
            <p:ph type="title"/>
          </p:nvPr>
        </p:nvSpPr>
        <p:spPr>
          <a:xfrm>
            <a:off x="496888" y="404813"/>
            <a:ext cx="8069262" cy="701675"/>
          </a:xfrm>
          <a:noFill/>
          <a:ln/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FF"/>
                </a:solidFill>
              </a:rPr>
              <a:t>   </a:t>
            </a:r>
            <a:r>
              <a:rPr lang="zh-CN" altLang="en-US">
                <a:solidFill>
                  <a:srgbClr val="0000FF"/>
                </a:solidFill>
              </a:rPr>
              <a:t>数学期望的性质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>
            <a:extLst>
              <a:ext uri="{FF2B5EF4-FFF2-40B4-BE49-F238E27FC236}">
                <a16:creationId xmlns:a16="http://schemas.microsoft.com/office/drawing/2014/main" id="{9A8DCB55-99D9-A881-2245-1C86E745C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836613"/>
            <a:ext cx="7645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latin typeface="Times New Roman" panose="02020603050405020304" pitchFamily="18" charset="0"/>
              </a:rPr>
              <a:t>性质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3.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是两个随机变量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34179" name="Object 3">
            <a:extLst>
              <a:ext uri="{FF2B5EF4-FFF2-40B4-BE49-F238E27FC236}">
                <a16:creationId xmlns:a16="http://schemas.microsoft.com/office/drawing/2014/main" id="{C496B5DC-5C81-2773-78C4-589FDD057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1700213"/>
          <a:ext cx="531018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911400" imgH="393480" progId="Equation.3">
                  <p:embed/>
                </p:oleObj>
              </mc:Choice>
              <mc:Fallback>
                <p:oleObj name="Equation" r:id="rId3" imgW="391140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700213"/>
                        <a:ext cx="531018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80" name="Rectangle 4">
            <a:extLst>
              <a:ext uri="{FF2B5EF4-FFF2-40B4-BE49-F238E27FC236}">
                <a16:creationId xmlns:a16="http://schemas.microsoft.com/office/drawing/2014/main" id="{26C518AB-1E48-1CC3-07D7-BBF5D4EE2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2420938"/>
            <a:ext cx="871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/>
              <a:t>此性质可推广到任意有限个随机变量之和的情况</a:t>
            </a:r>
            <a:r>
              <a:rPr kumimoji="1" lang="en-US" altLang="zh-CN" sz="2800" b="1"/>
              <a:t>.</a:t>
            </a:r>
            <a:r>
              <a:rPr kumimoji="1" lang="en-US" altLang="zh-CN" sz="2800"/>
              <a:t>.</a:t>
            </a:r>
          </a:p>
        </p:txBody>
      </p:sp>
      <p:sp>
        <p:nvSpPr>
          <p:cNvPr id="434183" name="Text Box 7">
            <a:extLst>
              <a:ext uri="{FF2B5EF4-FFF2-40B4-BE49-F238E27FC236}">
                <a16:creationId xmlns:a16="http://schemas.microsoft.com/office/drawing/2014/main" id="{C2401741-C9D6-34B9-F12A-D7393F77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" y="3716338"/>
            <a:ext cx="90217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latin typeface="Times New Roman" panose="02020603050405020304" pitchFamily="18" charset="0"/>
              </a:rPr>
              <a:t>性质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4. 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是相互独立的随机变量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34184" name="Object 8">
            <a:extLst>
              <a:ext uri="{FF2B5EF4-FFF2-40B4-BE49-F238E27FC236}">
                <a16:creationId xmlns:a16="http://schemas.microsoft.com/office/drawing/2014/main" id="{8DF0B403-82FC-2C9F-8EFA-624AE9258E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4652963"/>
          <a:ext cx="449421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00400" imgH="393480" progId="Equation.DSMT4">
                  <p:embed/>
                </p:oleObj>
              </mc:Choice>
              <mc:Fallback>
                <p:oleObj name="Equation" r:id="rId5" imgW="320040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652963"/>
                        <a:ext cx="4494213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85" name="Rectangle 9">
            <a:extLst>
              <a:ext uri="{FF2B5EF4-FFF2-40B4-BE49-F238E27FC236}">
                <a16:creationId xmlns:a16="http://schemas.microsoft.com/office/drawing/2014/main" id="{32DDC8CE-9648-3F2D-21A9-01B82682F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5445125"/>
            <a:ext cx="871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 b="1"/>
              <a:t>此性质可推广到任意有限个相互独立的随机变量之积的情况</a:t>
            </a:r>
            <a:r>
              <a:rPr kumimoji="1" lang="en-US" altLang="zh-CN" sz="2800" b="1"/>
              <a:t>.</a:t>
            </a:r>
            <a:endParaRPr kumimoji="1" lang="en-US" altLang="zh-CN" sz="2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0" grpId="0"/>
      <p:bldP spid="434183" grpId="0"/>
      <p:bldP spid="4341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6226" name="Object 2">
            <a:extLst>
              <a:ext uri="{FF2B5EF4-FFF2-40B4-BE49-F238E27FC236}">
                <a16:creationId xmlns:a16="http://schemas.microsoft.com/office/drawing/2014/main" id="{4FAED46F-7E09-952D-E4E5-391C35D9B4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692150"/>
          <a:ext cx="8374062" cy="28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160" imgH="2628720" progId="Equation.3">
                  <p:embed/>
                </p:oleObj>
              </mc:Choice>
              <mc:Fallback>
                <p:oleObj name="Equation" r:id="rId3" imgW="7607160" imgH="262872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692150"/>
                        <a:ext cx="8374062" cy="28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227" name="Rectangle 3">
            <a:extLst>
              <a:ext uri="{FF2B5EF4-FFF2-40B4-BE49-F238E27FC236}">
                <a16:creationId xmlns:a16="http://schemas.microsoft.com/office/drawing/2014/main" id="{9BA03E08-F1BC-8724-C3A4-15191F715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21100"/>
            <a:ext cx="5921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</a:p>
        </p:txBody>
      </p:sp>
      <p:graphicFrame>
        <p:nvGraphicFramePr>
          <p:cNvPr id="436228" name="Object 4">
            <a:extLst>
              <a:ext uri="{FF2B5EF4-FFF2-40B4-BE49-F238E27FC236}">
                <a16:creationId xmlns:a16="http://schemas.microsoft.com/office/drawing/2014/main" id="{C9251BD4-71F5-BA55-24B3-CD7052FB96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556125"/>
          <a:ext cx="777716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061040" imgH="1002960" progId="Equation.3">
                  <p:embed/>
                </p:oleObj>
              </mc:Choice>
              <mc:Fallback>
                <p:oleObj name="Equation" r:id="rId5" imgW="7061040" imgH="1002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556125"/>
                        <a:ext cx="777716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229" name="Rectangle 5">
            <a:extLst>
              <a:ext uri="{FF2B5EF4-FFF2-40B4-BE49-F238E27FC236}">
                <a16:creationId xmlns:a16="http://schemas.microsoft.com/office/drawing/2014/main" id="{01FBEF73-C710-024B-4811-173C5035C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617538"/>
            <a:ext cx="1828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12</a:t>
            </a:r>
          </a:p>
        </p:txBody>
      </p:sp>
      <p:graphicFrame>
        <p:nvGraphicFramePr>
          <p:cNvPr id="436230" name="Object 6">
            <a:extLst>
              <a:ext uri="{FF2B5EF4-FFF2-40B4-BE49-F238E27FC236}">
                <a16:creationId xmlns:a16="http://schemas.microsoft.com/office/drawing/2014/main" id="{02AF3E0E-9790-83B0-69A9-2331DC1C1D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6165850"/>
          <a:ext cx="4775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775040" imgH="444240" progId="Equation.DSMT4">
                  <p:embed/>
                </p:oleObj>
              </mc:Choice>
              <mc:Fallback>
                <p:oleObj name="Equation" r:id="rId7" imgW="477504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165850"/>
                        <a:ext cx="4775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6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6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Text Box 2">
            <a:extLst>
              <a:ext uri="{FF2B5EF4-FFF2-40B4-BE49-F238E27FC236}">
                <a16:creationId xmlns:a16="http://schemas.microsoft.com/office/drawing/2014/main" id="{131C61B3-2A56-10D2-B834-8DA1B5E71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08050"/>
            <a:ext cx="67691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05000"/>
              </a:lnSpc>
              <a:spcBef>
                <a:spcPct val="5000"/>
              </a:spcBef>
            </a:pPr>
            <a:r>
              <a:rPr lang="en-US" altLang="zh-CN" sz="2800">
                <a:latin typeface="Times New Roman" panose="02020603050405020304" pitchFamily="18" charset="0"/>
              </a:rPr>
              <a:t>   </a:t>
            </a:r>
            <a:r>
              <a:rPr lang="zh-CN" altLang="en-US" sz="3200" b="1">
                <a:latin typeface="Times New Roman" panose="02020603050405020304" pitchFamily="18" charset="0"/>
              </a:rPr>
              <a:t>某射击手在同样的条件下</a:t>
            </a:r>
            <a:r>
              <a:rPr lang="en-US" altLang="zh-CN" sz="3200" b="1">
                <a:latin typeface="Times New Roman" panose="02020603050405020304" pitchFamily="18" charset="0"/>
              </a:rPr>
              <a:t>,</a:t>
            </a:r>
            <a:r>
              <a:rPr lang="zh-CN" altLang="en-US" sz="3200" b="1">
                <a:latin typeface="Times New Roman" panose="02020603050405020304" pitchFamily="18" charset="0"/>
              </a:rPr>
              <a:t>瞄准靶子相继射击</a:t>
            </a:r>
            <a:r>
              <a:rPr lang="en-US" altLang="zh-CN" sz="3200" b="1">
                <a:latin typeface="Times New Roman" panose="02020603050405020304" pitchFamily="18" charset="0"/>
              </a:rPr>
              <a:t>90</a:t>
            </a:r>
            <a:r>
              <a:rPr lang="zh-CN" altLang="en-US" sz="3200" b="1">
                <a:latin typeface="Times New Roman" panose="02020603050405020304" pitchFamily="18" charset="0"/>
              </a:rPr>
              <a:t>次</a:t>
            </a:r>
            <a:r>
              <a:rPr lang="en-US" altLang="zh-CN" sz="3200" b="1">
                <a:latin typeface="Times New Roman" panose="02020603050405020304" pitchFamily="18" charset="0"/>
              </a:rPr>
              <a:t>,(</a:t>
            </a:r>
            <a:r>
              <a:rPr lang="zh-CN" altLang="en-US" sz="3200" b="1">
                <a:latin typeface="Times New Roman" panose="02020603050405020304" pitchFamily="18" charset="0"/>
              </a:rPr>
              <a:t>每次命中环数</a:t>
            </a:r>
            <a:r>
              <a:rPr lang="en-US" altLang="zh-CN" sz="3200" b="1" i="1">
                <a:latin typeface="Times New Roman" panose="02020603050405020304" pitchFamily="18" charset="0"/>
              </a:rPr>
              <a:t>X</a:t>
            </a:r>
            <a:r>
              <a:rPr lang="zh-CN" altLang="en-US" sz="3200" b="1">
                <a:latin typeface="Times New Roman" panose="02020603050405020304" pitchFamily="18" charset="0"/>
              </a:rPr>
              <a:t>是一个随机变量</a:t>
            </a:r>
            <a:r>
              <a:rPr lang="en-US" altLang="zh-CN" sz="3200" b="1">
                <a:latin typeface="Times New Roman" panose="02020603050405020304" pitchFamily="18" charset="0"/>
              </a:rPr>
              <a:t>).</a:t>
            </a:r>
            <a:r>
              <a:rPr lang="zh-CN" altLang="en-US" sz="3200" b="1">
                <a:latin typeface="Times New Roman" panose="02020603050405020304" pitchFamily="18" charset="0"/>
              </a:rPr>
              <a:t>射中次数记录如下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278531" name="Text Box 3">
            <a:extLst>
              <a:ext uri="{FF2B5EF4-FFF2-40B4-BE49-F238E27FC236}">
                <a16:creationId xmlns:a16="http://schemas.microsoft.com/office/drawing/2014/main" id="{DAB65318-8820-F1B0-6A70-B6E775C5F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8613"/>
            <a:ext cx="33734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引例</a:t>
            </a:r>
            <a:r>
              <a:rPr lang="zh-CN" altLang="en-US" sz="3200" b="1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射击问题</a:t>
            </a:r>
          </a:p>
        </p:txBody>
      </p:sp>
      <p:sp>
        <p:nvSpPr>
          <p:cNvPr id="278532" name="Text Box 4">
            <a:extLst>
              <a:ext uri="{FF2B5EF4-FFF2-40B4-BE49-F238E27FC236}">
                <a16:creationId xmlns:a16="http://schemas.microsoft.com/office/drawing/2014/main" id="{9883E326-4417-EFDB-0D5D-1B8606714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6018213"/>
            <a:ext cx="7832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3200" b="1">
                <a:latin typeface="Times New Roman" panose="02020603050405020304" pitchFamily="18" charset="0"/>
              </a:rPr>
              <a:t>试问</a:t>
            </a:r>
            <a:r>
              <a:rPr lang="en-US" altLang="zh-CN" sz="3200" b="1">
                <a:latin typeface="Times New Roman" panose="02020603050405020304" pitchFamily="18" charset="0"/>
              </a:rPr>
              <a:t>:</a:t>
            </a:r>
            <a:r>
              <a:rPr lang="zh-CN" altLang="en-US" sz="3200" b="1">
                <a:latin typeface="Times New Roman" panose="02020603050405020304" pitchFamily="18" charset="0"/>
              </a:rPr>
              <a:t>该射手射击平均命中靶多少环</a:t>
            </a:r>
            <a:r>
              <a:rPr lang="en-US" altLang="zh-CN" sz="3200" b="1">
                <a:latin typeface="Times New Roman" panose="02020603050405020304" pitchFamily="18" charset="0"/>
              </a:rPr>
              <a:t>?</a:t>
            </a:r>
          </a:p>
        </p:txBody>
      </p:sp>
      <p:grpSp>
        <p:nvGrpSpPr>
          <p:cNvPr id="278533" name="Group 5">
            <a:extLst>
              <a:ext uri="{FF2B5EF4-FFF2-40B4-BE49-F238E27FC236}">
                <a16:creationId xmlns:a16="http://schemas.microsoft.com/office/drawing/2014/main" id="{B68FB39F-C7A0-8E02-FE90-B07242F76D44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2852738"/>
            <a:ext cx="8353425" cy="2592387"/>
            <a:chOff x="576" y="2064"/>
            <a:chExt cx="4752" cy="1392"/>
          </a:xfrm>
        </p:grpSpPr>
        <p:sp>
          <p:nvSpPr>
            <p:cNvPr id="278534" name="Rectangle 6">
              <a:extLst>
                <a:ext uri="{FF2B5EF4-FFF2-40B4-BE49-F238E27FC236}">
                  <a16:creationId xmlns:a16="http://schemas.microsoft.com/office/drawing/2014/main" id="{857099E1-FE95-2AE9-DAA3-FAB4E6A3D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064"/>
              <a:ext cx="4752" cy="1392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35" name="Line 7">
              <a:extLst>
                <a:ext uri="{FF2B5EF4-FFF2-40B4-BE49-F238E27FC236}">
                  <a16:creationId xmlns:a16="http://schemas.microsoft.com/office/drawing/2014/main" id="{E938F2B2-3E5D-D10D-48AB-1F36A8B6C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2423"/>
              <a:ext cx="4705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8536" name="Line 8">
              <a:extLst>
                <a:ext uri="{FF2B5EF4-FFF2-40B4-BE49-F238E27FC236}">
                  <a16:creationId xmlns:a16="http://schemas.microsoft.com/office/drawing/2014/main" id="{D73534AD-85B3-0E50-D712-A476AF906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832"/>
              <a:ext cx="4752" cy="1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8537" name="Line 9">
              <a:extLst>
                <a:ext uri="{FF2B5EF4-FFF2-40B4-BE49-F238E27FC236}">
                  <a16:creationId xmlns:a16="http://schemas.microsoft.com/office/drawing/2014/main" id="{ADD4793E-F5E1-FB7A-98F9-66FCF55810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5" y="2064"/>
              <a:ext cx="1" cy="13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278538" name="Object 10">
              <a:extLst>
                <a:ext uri="{FF2B5EF4-FFF2-40B4-BE49-F238E27FC236}">
                  <a16:creationId xmlns:a16="http://schemas.microsoft.com/office/drawing/2014/main" id="{0E58F805-E5AE-B07C-E758-94BCBE0649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160"/>
            <a:ext cx="278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508280" imgH="393480" progId="Equation.DSMT4">
                    <p:embed/>
                  </p:oleObj>
                </mc:Choice>
                <mc:Fallback>
                  <p:oleObj name="Equation" r:id="rId3" imgW="4508280" imgH="39348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160"/>
                          <a:ext cx="278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39" name="Object 11">
              <a:extLst>
                <a:ext uri="{FF2B5EF4-FFF2-40B4-BE49-F238E27FC236}">
                  <a16:creationId xmlns:a16="http://schemas.microsoft.com/office/drawing/2014/main" id="{F74CC860-17E1-7D6E-87FD-69D3FE7263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2544"/>
            <a:ext cx="139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260440" imgH="393480" progId="Equation.3">
                    <p:embed/>
                  </p:oleObj>
                </mc:Choice>
                <mc:Fallback>
                  <p:oleObj name="Equation" r:id="rId5" imgW="2260440" imgH="39348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2544"/>
                          <a:ext cx="139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0" name="Object 12">
              <a:extLst>
                <a:ext uri="{FF2B5EF4-FFF2-40B4-BE49-F238E27FC236}">
                  <a16:creationId xmlns:a16="http://schemas.microsoft.com/office/drawing/2014/main" id="{8E8DAAA8-C95D-478B-F86A-1EEED99BA8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5" y="2544"/>
            <a:ext cx="77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57120" imgH="393480" progId="Equation.3">
                    <p:embed/>
                  </p:oleObj>
                </mc:Choice>
                <mc:Fallback>
                  <p:oleObj name="Equation" r:id="rId7" imgW="1257120" imgH="39348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" y="2544"/>
                          <a:ext cx="77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1" name="Object 13">
              <a:extLst>
                <a:ext uri="{FF2B5EF4-FFF2-40B4-BE49-F238E27FC236}">
                  <a16:creationId xmlns:a16="http://schemas.microsoft.com/office/drawing/2014/main" id="{F250E596-8C57-D517-8C1C-FEF815F8C4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58" y="2544"/>
            <a:ext cx="243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393480" imgH="317160" progId="Equation.3">
                    <p:embed/>
                  </p:oleObj>
                </mc:Choice>
                <mc:Fallback>
                  <p:oleObj name="Equation" r:id="rId9" imgW="393480" imgH="31716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8" y="2544"/>
                          <a:ext cx="243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2" name="Object 14">
              <a:extLst>
                <a:ext uri="{FF2B5EF4-FFF2-40B4-BE49-F238E27FC236}">
                  <a16:creationId xmlns:a16="http://schemas.microsoft.com/office/drawing/2014/main" id="{C199B23D-3AE6-69C4-68D6-5FD59B42C4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12" y="2928"/>
            <a:ext cx="1584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2908080" imgH="838080" progId="Equation.3">
                    <p:embed/>
                  </p:oleObj>
                </mc:Choice>
                <mc:Fallback>
                  <p:oleObj name="Equation" r:id="rId11" imgW="2908080" imgH="8380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2928"/>
                          <a:ext cx="1584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3" name="Object 15">
              <a:extLst>
                <a:ext uri="{FF2B5EF4-FFF2-40B4-BE49-F238E27FC236}">
                  <a16:creationId xmlns:a16="http://schemas.microsoft.com/office/drawing/2014/main" id="{7C5D7570-023D-7268-97FF-773B34E05F1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40" y="2928"/>
            <a:ext cx="762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1231560" imgH="838080" progId="Equation.3">
                    <p:embed/>
                  </p:oleObj>
                </mc:Choice>
                <mc:Fallback>
                  <p:oleObj name="Equation" r:id="rId13" imgW="1231560" imgH="83808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2928"/>
                          <a:ext cx="762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4" name="Object 16">
              <a:extLst>
                <a:ext uri="{FF2B5EF4-FFF2-40B4-BE49-F238E27FC236}">
                  <a16:creationId xmlns:a16="http://schemas.microsoft.com/office/drawing/2014/main" id="{3FA84BB8-A64E-3771-A589-22252D9CF3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58" y="2928"/>
            <a:ext cx="245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419040" imgH="838080" progId="Equation.3">
                    <p:embed/>
                  </p:oleObj>
                </mc:Choice>
                <mc:Fallback>
                  <p:oleObj name="Equation" r:id="rId15" imgW="419040" imgH="8380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58" y="2928"/>
                          <a:ext cx="245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8545" name="Rectangle 17">
              <a:extLst>
                <a:ext uri="{FF2B5EF4-FFF2-40B4-BE49-F238E27FC236}">
                  <a16:creationId xmlns:a16="http://schemas.microsoft.com/office/drawing/2014/main" id="{184D19C5-9875-18CC-8B11-9028A8FE9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" y="2086"/>
              <a:ext cx="1206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3200" b="1">
                  <a:latin typeface="Times New Roman" panose="02020603050405020304" pitchFamily="18" charset="0"/>
                </a:rPr>
                <a:t>命中环数 </a:t>
              </a:r>
              <a:r>
                <a:rPr lang="en-US" altLang="zh-CN" sz="3200" b="1" i="1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78546" name="Text Box 18">
              <a:extLst>
                <a:ext uri="{FF2B5EF4-FFF2-40B4-BE49-F238E27FC236}">
                  <a16:creationId xmlns:a16="http://schemas.microsoft.com/office/drawing/2014/main" id="{03DFA83F-F453-5367-272A-67DBC282E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" y="2468"/>
              <a:ext cx="1033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3200" b="1">
                  <a:latin typeface="Times New Roman" panose="02020603050405020304" pitchFamily="18" charset="0"/>
                </a:rPr>
                <a:t>命中次数</a:t>
              </a:r>
            </a:p>
          </p:txBody>
        </p:sp>
        <p:sp>
          <p:nvSpPr>
            <p:cNvPr id="278547" name="Rectangle 19">
              <a:extLst>
                <a:ext uri="{FF2B5EF4-FFF2-40B4-BE49-F238E27FC236}">
                  <a16:creationId xmlns:a16="http://schemas.microsoft.com/office/drawing/2014/main" id="{7C6F6F68-AA56-B5C0-8AC3-E45473AE3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" y="2996"/>
              <a:ext cx="569" cy="3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3200" b="1">
                  <a:latin typeface="Times New Roman" panose="02020603050405020304" pitchFamily="18" charset="0"/>
                </a:rPr>
                <a:t>频率</a:t>
              </a:r>
            </a:p>
          </p:txBody>
        </p:sp>
        <p:graphicFrame>
          <p:nvGraphicFramePr>
            <p:cNvPr id="278548" name="Object 20">
              <a:extLst>
                <a:ext uri="{FF2B5EF4-FFF2-40B4-BE49-F238E27FC236}">
                  <a16:creationId xmlns:a16="http://schemas.microsoft.com/office/drawing/2014/main" id="{DFD75266-4574-54B7-BE31-DCF571BB9E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5" y="2544"/>
            <a:ext cx="2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342720" imgH="431640" progId="Equation.3">
                    <p:embed/>
                  </p:oleObj>
                </mc:Choice>
                <mc:Fallback>
                  <p:oleObj name="Equation" r:id="rId17" imgW="342720" imgH="4316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5" y="2544"/>
                          <a:ext cx="2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8549" name="Object 21">
              <a:extLst>
                <a:ext uri="{FF2B5EF4-FFF2-40B4-BE49-F238E27FC236}">
                  <a16:creationId xmlns:a16="http://schemas.microsoft.com/office/drawing/2014/main" id="{B83E7A41-11E4-49AC-60E1-B73C0E5DE6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6" y="2928"/>
            <a:ext cx="243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393480" imgH="838080" progId="Equation.3">
                    <p:embed/>
                  </p:oleObj>
                </mc:Choice>
                <mc:Fallback>
                  <p:oleObj name="Equation" r:id="rId19" imgW="393480" imgH="8380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2928"/>
                          <a:ext cx="243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78550" name="Picture 22">
            <a:extLst>
              <a:ext uri="{FF2B5EF4-FFF2-40B4-BE49-F238E27FC236}">
                <a16:creationId xmlns:a16="http://schemas.microsoft.com/office/drawing/2014/main" id="{FA435833-0F21-30F8-93C6-B7BFA01D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1196975"/>
            <a:ext cx="1752600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1" name="Rectangle 23">
            <a:extLst>
              <a:ext uri="{FF2B5EF4-FFF2-40B4-BE49-F238E27FC236}">
                <a16:creationId xmlns:a16="http://schemas.microsoft.com/office/drawing/2014/main" id="{C74042F0-D5DC-0CE7-04D1-0C5386DD5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2600"/>
            <a:ext cx="8748713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78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0" grpId="0"/>
      <p:bldP spid="2785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2">
            <a:extLst>
              <a:ext uri="{FF2B5EF4-FFF2-40B4-BE49-F238E27FC236}">
                <a16:creationId xmlns:a16="http://schemas.microsoft.com/office/drawing/2014/main" id="{A975C066-C1AF-604B-82E9-8ACD95DA0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341438"/>
            <a:ext cx="8362950" cy="59055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4000">
                <a:solidFill>
                  <a:srgbClr val="0000FF"/>
                </a:solidFill>
              </a:rPr>
              <a:t>                   </a:t>
            </a:r>
            <a:r>
              <a:rPr lang="zh-CN" altLang="en-US" sz="4000">
                <a:solidFill>
                  <a:srgbClr val="0000FF"/>
                </a:solidFill>
              </a:rPr>
              <a:t>小结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4000">
                <a:solidFill>
                  <a:srgbClr val="0000FF"/>
                </a:solidFill>
              </a:rPr>
              <a:t>       </a:t>
            </a:r>
            <a:r>
              <a:rPr lang="zh-CN" altLang="en-US" sz="4000"/>
              <a:t>第一节      数学期望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4000">
                <a:solidFill>
                  <a:srgbClr val="0000FF"/>
                </a:solidFill>
              </a:rPr>
              <a:t>          </a:t>
            </a:r>
            <a:r>
              <a:rPr lang="en-US" altLang="zh-CN"/>
              <a:t>1.</a:t>
            </a:r>
            <a:r>
              <a:rPr lang="en-US" altLang="zh-CN">
                <a:solidFill>
                  <a:srgbClr val="0000FF"/>
                </a:solidFill>
              </a:rPr>
              <a:t> </a:t>
            </a:r>
            <a:r>
              <a:rPr lang="zh-CN" altLang="en-US"/>
              <a:t>定义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       </a:t>
            </a:r>
            <a:r>
              <a:rPr lang="en-US" altLang="zh-CN"/>
              <a:t>2.</a:t>
            </a:r>
            <a:r>
              <a:rPr lang="zh-CN" altLang="en-US"/>
              <a:t>随机变量函数的数学期望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       </a:t>
            </a:r>
            <a:r>
              <a:rPr lang="en-US" altLang="zh-CN"/>
              <a:t>3. </a:t>
            </a:r>
            <a:r>
              <a:rPr lang="zh-CN" altLang="en-US"/>
              <a:t>数学期望的性质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3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3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>
            <a:extLst>
              <a:ext uri="{FF2B5EF4-FFF2-40B4-BE49-F238E27FC236}">
                <a16:creationId xmlns:a16="http://schemas.microsoft.com/office/drawing/2014/main" id="{E4A09E48-B7E2-048A-9A1B-42871549B0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627715" name="Rectangle 3">
            <a:extLst>
              <a:ext uri="{FF2B5EF4-FFF2-40B4-BE49-F238E27FC236}">
                <a16:creationId xmlns:a16="http://schemas.microsoft.com/office/drawing/2014/main" id="{A70B9B63-7411-BEC8-142B-287CF6E7A4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P114:    </a:t>
            </a:r>
            <a:r>
              <a:rPr lang="en-US" altLang="zh-CN">
                <a:latin typeface="Times New Roman" panose="02020603050405020304" pitchFamily="18" charset="0"/>
              </a:rPr>
              <a:t>5; 6;8;9(1)</a:t>
            </a:r>
          </a:p>
          <a:p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Text Box 2">
            <a:extLst>
              <a:ext uri="{FF2B5EF4-FFF2-40B4-BE49-F238E27FC236}">
                <a16:creationId xmlns:a16="http://schemas.microsoft.com/office/drawing/2014/main" id="{8255FA1C-329F-1FBA-0211-03048CDC2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082675"/>
            <a:ext cx="83534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      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数学期望体现了随机变量取值的平均水平，是随机变量的重要的数字特征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F20D1A56-F040-B2C0-94C3-1411EFB5E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068638"/>
            <a:ext cx="81375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但在一些场合，仅仅知道平均值是不够的，还需了解其他数字特征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37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418" name="Group 2">
            <a:extLst>
              <a:ext uri="{FF2B5EF4-FFF2-40B4-BE49-F238E27FC236}">
                <a16:creationId xmlns:a16="http://schemas.microsoft.com/office/drawing/2014/main" id="{65D7FC9A-C879-23EC-63F0-EEB0A111D349}"/>
              </a:ext>
            </a:extLst>
          </p:cNvPr>
          <p:cNvGrpSpPr>
            <a:grpSpLocks/>
          </p:cNvGrpSpPr>
          <p:nvPr/>
        </p:nvGrpSpPr>
        <p:grpSpPr bwMode="auto">
          <a:xfrm>
            <a:off x="1619250" y="3500438"/>
            <a:ext cx="6172200" cy="1219200"/>
            <a:chOff x="960" y="1968"/>
            <a:chExt cx="3888" cy="768"/>
          </a:xfrm>
        </p:grpSpPr>
        <p:graphicFrame>
          <p:nvGraphicFramePr>
            <p:cNvPr id="444419" name="Object 3">
              <a:extLst>
                <a:ext uri="{FF2B5EF4-FFF2-40B4-BE49-F238E27FC236}">
                  <a16:creationId xmlns:a16="http://schemas.microsoft.com/office/drawing/2014/main" id="{3AF8808B-A7E5-B4CC-3B30-3256AB6CD1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8" y="2068"/>
            <a:ext cx="25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26720" imgH="139680" progId="Equation.3">
                    <p:embed/>
                  </p:oleObj>
                </mc:Choice>
                <mc:Fallback>
                  <p:oleObj name="公式" r:id="rId3" imgW="126720" imgH="13968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" y="2068"/>
                          <a:ext cx="255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0" name="Object 4">
              <a:extLst>
                <a:ext uri="{FF2B5EF4-FFF2-40B4-BE49-F238E27FC236}">
                  <a16:creationId xmlns:a16="http://schemas.microsoft.com/office/drawing/2014/main" id="{8B0D6ABD-EEF6-1395-F078-8D311A7C9C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5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14120" imgH="114120" progId="Equation.3">
                    <p:embed/>
                  </p:oleObj>
                </mc:Choice>
                <mc:Fallback>
                  <p:oleObj name="公式" r:id="rId5" imgW="114120" imgH="11412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5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1" name="Object 5">
              <a:extLst>
                <a:ext uri="{FF2B5EF4-FFF2-40B4-BE49-F238E27FC236}">
                  <a16:creationId xmlns:a16="http://schemas.microsoft.com/office/drawing/2014/main" id="{716A09A2-E600-C051-3DA2-3FCB2C3CF7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3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14120" imgH="114120" progId="Equation.3">
                    <p:embed/>
                  </p:oleObj>
                </mc:Choice>
                <mc:Fallback>
                  <p:oleObj name="公式" r:id="rId7" imgW="114120" imgH="11412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3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2" name="Object 6">
              <a:extLst>
                <a:ext uri="{FF2B5EF4-FFF2-40B4-BE49-F238E27FC236}">
                  <a16:creationId xmlns:a16="http://schemas.microsoft.com/office/drawing/2014/main" id="{413527DB-CA50-9D7D-E168-F49A9BB08D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14120" imgH="114120" progId="Equation.3">
                    <p:embed/>
                  </p:oleObj>
                </mc:Choice>
                <mc:Fallback>
                  <p:oleObj name="公式" r:id="rId9" imgW="114120" imgH="11412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3" name="Object 7">
              <a:extLst>
                <a:ext uri="{FF2B5EF4-FFF2-40B4-BE49-F238E27FC236}">
                  <a16:creationId xmlns:a16="http://schemas.microsoft.com/office/drawing/2014/main" id="{7BB1C507-5D54-D751-08CC-E6F9B59D66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114120" imgH="114120" progId="Equation.3">
                    <p:embed/>
                  </p:oleObj>
                </mc:Choice>
                <mc:Fallback>
                  <p:oleObj name="公式" r:id="rId11" imgW="114120" imgH="11412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4" name="Object 8">
              <a:extLst>
                <a:ext uri="{FF2B5EF4-FFF2-40B4-BE49-F238E27FC236}">
                  <a16:creationId xmlns:a16="http://schemas.microsoft.com/office/drawing/2014/main" id="{00BD40F0-6930-EC64-6C85-BC14691CFC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7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14120" imgH="114120" progId="Equation.3">
                    <p:embed/>
                  </p:oleObj>
                </mc:Choice>
                <mc:Fallback>
                  <p:oleObj name="公式" r:id="rId13" imgW="114120" imgH="11412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7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5" name="Object 9">
              <a:extLst>
                <a:ext uri="{FF2B5EF4-FFF2-40B4-BE49-F238E27FC236}">
                  <a16:creationId xmlns:a16="http://schemas.microsoft.com/office/drawing/2014/main" id="{EFBBF4F5-9678-128F-000E-A20C2EEA37A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17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14120" imgH="114120" progId="Equation.3">
                    <p:embed/>
                  </p:oleObj>
                </mc:Choice>
                <mc:Fallback>
                  <p:oleObj name="公式" r:id="rId15" imgW="114120" imgH="11412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7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6" name="Object 10">
              <a:extLst>
                <a:ext uri="{FF2B5EF4-FFF2-40B4-BE49-F238E27FC236}">
                  <a16:creationId xmlns:a16="http://schemas.microsoft.com/office/drawing/2014/main" id="{28C971AB-A1D8-E677-1108-52B5392D4C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114120" imgH="114120" progId="Equation.3">
                    <p:embed/>
                  </p:oleObj>
                </mc:Choice>
                <mc:Fallback>
                  <p:oleObj name="公式" r:id="rId17" imgW="114120" imgH="11412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7" name="Object 11">
              <a:extLst>
                <a:ext uri="{FF2B5EF4-FFF2-40B4-BE49-F238E27FC236}">
                  <a16:creationId xmlns:a16="http://schemas.microsoft.com/office/drawing/2014/main" id="{D63DE185-9E5C-60F7-CD69-3DA1B2A1FB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45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114120" imgH="114120" progId="Equation.3">
                    <p:embed/>
                  </p:oleObj>
                </mc:Choice>
                <mc:Fallback>
                  <p:oleObj name="公式" r:id="rId19" imgW="114120" imgH="11412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5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8" name="Object 12">
              <a:extLst>
                <a:ext uri="{FF2B5EF4-FFF2-40B4-BE49-F238E27FC236}">
                  <a16:creationId xmlns:a16="http://schemas.microsoft.com/office/drawing/2014/main" id="{D2B8367F-8790-B547-0319-130B2786186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12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114120" imgH="114120" progId="Equation.3">
                    <p:embed/>
                  </p:oleObj>
                </mc:Choice>
                <mc:Fallback>
                  <p:oleObj name="公式" r:id="rId21" imgW="114120" imgH="11412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29" name="Object 13">
              <a:extLst>
                <a:ext uri="{FF2B5EF4-FFF2-40B4-BE49-F238E27FC236}">
                  <a16:creationId xmlns:a16="http://schemas.microsoft.com/office/drawing/2014/main" id="{44B9C5DA-BDA7-0858-1DC6-9C50E71F38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4" y="1968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114120" imgH="114120" progId="Equation.3">
                    <p:embed/>
                  </p:oleObj>
                </mc:Choice>
                <mc:Fallback>
                  <p:oleObj name="公式" r:id="rId23" imgW="114120" imgH="11412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968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4430" name="Rectangle 14">
              <a:extLst>
                <a:ext uri="{FF2B5EF4-FFF2-40B4-BE49-F238E27FC236}">
                  <a16:creationId xmlns:a16="http://schemas.microsoft.com/office/drawing/2014/main" id="{CBB0A987-4C07-08F6-ED53-D39F906D8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4" y="2409"/>
              <a:ext cx="1691" cy="327"/>
            </a:xfrm>
            <a:prstGeom prst="rect">
              <a:avLst/>
            </a:prstGeom>
            <a:solidFill>
              <a:srgbClr val="99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乙仪器测量结果</a:t>
              </a:r>
              <a:endPara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4431" name="Line 15">
              <a:extLst>
                <a:ext uri="{FF2B5EF4-FFF2-40B4-BE49-F238E27FC236}">
                  <a16:creationId xmlns:a16="http://schemas.microsoft.com/office/drawing/2014/main" id="{DC317BA6-27A1-1E6B-9B82-996904F9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064"/>
              <a:ext cx="38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2" name="Line 16">
              <a:extLst>
                <a:ext uri="{FF2B5EF4-FFF2-40B4-BE49-F238E27FC236}">
                  <a16:creationId xmlns:a16="http://schemas.microsoft.com/office/drawing/2014/main" id="{86B6567D-D6F4-09C0-52D5-C20C2F2AD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016"/>
              <a:ext cx="0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44433" name="Group 17">
            <a:extLst>
              <a:ext uri="{FF2B5EF4-FFF2-40B4-BE49-F238E27FC236}">
                <a16:creationId xmlns:a16="http://schemas.microsoft.com/office/drawing/2014/main" id="{FB71E704-B585-2E01-0BBA-3B60451E25B1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1773238"/>
            <a:ext cx="7162800" cy="1295400"/>
            <a:chOff x="528" y="960"/>
            <a:chExt cx="4512" cy="816"/>
          </a:xfrm>
        </p:grpSpPr>
        <p:sp>
          <p:nvSpPr>
            <p:cNvPr id="444434" name="Text Box 18">
              <a:extLst>
                <a:ext uri="{FF2B5EF4-FFF2-40B4-BE49-F238E27FC236}">
                  <a16:creationId xmlns:a16="http://schemas.microsoft.com/office/drawing/2014/main" id="{D68A13D9-5D7C-4ABB-B981-290DDA004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960"/>
              <a:ext cx="4512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1" baseline="30000">
                  <a:latin typeface="Times New Roman" panose="02020603050405020304" pitchFamily="18" charset="0"/>
                </a:rPr>
                <a:t> </a:t>
              </a:r>
              <a:endParaRPr kumimoji="1" lang="en-US" altLang="zh-CN" sz="3200" b="1" baseline="300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4435" name="Line 19">
              <a:extLst>
                <a:ext uri="{FF2B5EF4-FFF2-40B4-BE49-F238E27FC236}">
                  <a16:creationId xmlns:a16="http://schemas.microsoft.com/office/drawing/2014/main" id="{E6F37324-E6D7-42E1-5305-A429C8C664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1200"/>
              <a:ext cx="3888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4436" name="Line 20">
              <a:extLst>
                <a:ext uri="{FF2B5EF4-FFF2-40B4-BE49-F238E27FC236}">
                  <a16:creationId xmlns:a16="http://schemas.microsoft.com/office/drawing/2014/main" id="{C7545879-A2E2-89E9-5850-EEFC25486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15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4437" name="Object 21">
              <a:extLst>
                <a:ext uri="{FF2B5EF4-FFF2-40B4-BE49-F238E27FC236}">
                  <a16:creationId xmlns:a16="http://schemas.microsoft.com/office/drawing/2014/main" id="{05A9FC40-58F9-D26F-F13D-EEF6AFE1C3A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8" y="1204"/>
            <a:ext cx="25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126720" imgH="139680" progId="Equation.3">
                    <p:embed/>
                  </p:oleObj>
                </mc:Choice>
                <mc:Fallback>
                  <p:oleObj name="公式" r:id="rId25" imgW="126720" imgH="1396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" y="1204"/>
                          <a:ext cx="255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38" name="Object 22">
              <a:extLst>
                <a:ext uri="{FF2B5EF4-FFF2-40B4-BE49-F238E27FC236}">
                  <a16:creationId xmlns:a16="http://schemas.microsoft.com/office/drawing/2014/main" id="{4205768E-CC2F-7CDF-859C-F86989CE0F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5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114120" imgH="114120" progId="Equation.3">
                    <p:embed/>
                  </p:oleObj>
                </mc:Choice>
                <mc:Fallback>
                  <p:oleObj name="公式" r:id="rId27" imgW="114120" imgH="11412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5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39" name="Object 23">
              <a:extLst>
                <a:ext uri="{FF2B5EF4-FFF2-40B4-BE49-F238E27FC236}">
                  <a16:creationId xmlns:a16="http://schemas.microsoft.com/office/drawing/2014/main" id="{C1BD4260-4970-E1D1-5528-24F5C67BD0C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114120" imgH="114120" progId="Equation.3">
                    <p:embed/>
                  </p:oleObj>
                </mc:Choice>
                <mc:Fallback>
                  <p:oleObj name="公式" r:id="rId29" imgW="114120" imgH="11412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0" name="Object 24">
              <a:extLst>
                <a:ext uri="{FF2B5EF4-FFF2-40B4-BE49-F238E27FC236}">
                  <a16:creationId xmlns:a16="http://schemas.microsoft.com/office/drawing/2014/main" id="{EA711D9D-EA58-06F8-7301-930F8EC504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114120" imgH="114120" progId="Equation.3">
                    <p:embed/>
                  </p:oleObj>
                </mc:Choice>
                <mc:Fallback>
                  <p:oleObj name="公式" r:id="rId31" imgW="114120" imgH="11412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1" name="Object 25">
              <a:extLst>
                <a:ext uri="{FF2B5EF4-FFF2-40B4-BE49-F238E27FC236}">
                  <a16:creationId xmlns:a16="http://schemas.microsoft.com/office/drawing/2014/main" id="{11FA4AB3-AC99-CE11-12C8-913C79179D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37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114120" imgH="114120" progId="Equation.3">
                    <p:embed/>
                  </p:oleObj>
                </mc:Choice>
                <mc:Fallback>
                  <p:oleObj name="公式" r:id="rId33" imgW="114120" imgH="11412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7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2" name="Object 26">
              <a:extLst>
                <a:ext uri="{FF2B5EF4-FFF2-40B4-BE49-F238E27FC236}">
                  <a16:creationId xmlns:a16="http://schemas.microsoft.com/office/drawing/2014/main" id="{2B993DE1-0AB8-10FF-45E5-C8E198D9E5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114120" imgH="114120" progId="Equation.3">
                    <p:embed/>
                  </p:oleObj>
                </mc:Choice>
                <mc:Fallback>
                  <p:oleObj name="公式" r:id="rId35" imgW="114120" imgH="11412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3" name="Object 27">
              <a:extLst>
                <a:ext uri="{FF2B5EF4-FFF2-40B4-BE49-F238E27FC236}">
                  <a16:creationId xmlns:a16="http://schemas.microsoft.com/office/drawing/2014/main" id="{9FC8CE54-DB04-783C-8289-0DF9A24DEB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7" imgW="114120" imgH="114120" progId="Equation.3">
                    <p:embed/>
                  </p:oleObj>
                </mc:Choice>
                <mc:Fallback>
                  <p:oleObj name="公式" r:id="rId37" imgW="114120" imgH="11412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4" name="Object 28">
              <a:extLst>
                <a:ext uri="{FF2B5EF4-FFF2-40B4-BE49-F238E27FC236}">
                  <a16:creationId xmlns:a16="http://schemas.microsoft.com/office/drawing/2014/main" id="{ABCD323B-E99C-0F5E-3E76-B94533085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9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9" imgW="114120" imgH="114120" progId="Equation.3">
                    <p:embed/>
                  </p:oleObj>
                </mc:Choice>
                <mc:Fallback>
                  <p:oleObj name="公式" r:id="rId39" imgW="114120" imgH="11412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5" name="Object 29">
              <a:extLst>
                <a:ext uri="{FF2B5EF4-FFF2-40B4-BE49-F238E27FC236}">
                  <a16:creationId xmlns:a16="http://schemas.microsoft.com/office/drawing/2014/main" id="{E99E9474-D9AD-CF58-ADC0-DDB8516499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1" imgW="114120" imgH="114120" progId="Equation.3">
                    <p:embed/>
                  </p:oleObj>
                </mc:Choice>
                <mc:Fallback>
                  <p:oleObj name="公式" r:id="rId41" imgW="114120" imgH="11412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6" name="Object 30">
              <a:extLst>
                <a:ext uri="{FF2B5EF4-FFF2-40B4-BE49-F238E27FC236}">
                  <a16:creationId xmlns:a16="http://schemas.microsoft.com/office/drawing/2014/main" id="{C7FB4190-394C-2181-B2C0-015346DC32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3" imgW="114120" imgH="114120" progId="Equation.3">
                    <p:embed/>
                  </p:oleObj>
                </mc:Choice>
                <mc:Fallback>
                  <p:oleObj name="公式" r:id="rId43" imgW="114120" imgH="11412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4447" name="Object 31">
              <a:extLst>
                <a:ext uri="{FF2B5EF4-FFF2-40B4-BE49-F238E27FC236}">
                  <a16:creationId xmlns:a16="http://schemas.microsoft.com/office/drawing/2014/main" id="{1B90A221-32C7-BB45-E4B9-CFB1DA7D17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17" y="1104"/>
            <a:ext cx="167" cy="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5" imgW="114120" imgH="114120" progId="Equation.3">
                    <p:embed/>
                  </p:oleObj>
                </mc:Choice>
                <mc:Fallback>
                  <p:oleObj name="公式" r:id="rId45" imgW="114120" imgH="11412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7" y="1104"/>
                          <a:ext cx="167" cy="1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4448" name="Rectangle 32">
              <a:extLst>
                <a:ext uri="{FF2B5EF4-FFF2-40B4-BE49-F238E27FC236}">
                  <a16:creationId xmlns:a16="http://schemas.microsoft.com/office/drawing/2014/main" id="{FD4BB660-0416-E49A-428D-95CBA05F8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1449"/>
              <a:ext cx="1691" cy="327"/>
            </a:xfrm>
            <a:prstGeom prst="rect">
              <a:avLst/>
            </a:prstGeom>
            <a:solidFill>
              <a:srgbClr val="9933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甲仪器测量结果</a:t>
              </a:r>
            </a:p>
          </p:txBody>
        </p:sp>
      </p:grpSp>
      <p:sp>
        <p:nvSpPr>
          <p:cNvPr id="444452" name="Rectangle 36">
            <a:extLst>
              <a:ext uri="{FF2B5EF4-FFF2-40B4-BE49-F238E27FC236}">
                <a16:creationId xmlns:a16="http://schemas.microsoft.com/office/drawing/2014/main" id="{43066185-E4E9-A1D5-7972-38CB03C67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300663"/>
            <a:ext cx="7272337" cy="579437"/>
          </a:xfrm>
          <a:prstGeom prst="rect">
            <a:avLst/>
          </a:prstGeom>
          <a:solidFill>
            <a:srgbClr val="6600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因为第二批灯泡的质量比较稳定</a:t>
            </a:r>
            <a:r>
              <a:rPr kumimoji="1"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444453" name="Group 37">
            <a:extLst>
              <a:ext uri="{FF2B5EF4-FFF2-40B4-BE49-F238E27FC236}">
                <a16:creationId xmlns:a16="http://schemas.microsoft.com/office/drawing/2014/main" id="{050639C5-F30C-4DA1-A8AC-182DE9CD1CBD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3500438"/>
            <a:ext cx="2305050" cy="288925"/>
            <a:chOff x="2154" y="2205"/>
            <a:chExt cx="1452" cy="182"/>
          </a:xfrm>
        </p:grpSpPr>
        <p:grpSp>
          <p:nvGrpSpPr>
            <p:cNvPr id="444454" name="Group 38">
              <a:extLst>
                <a:ext uri="{FF2B5EF4-FFF2-40B4-BE49-F238E27FC236}">
                  <a16:creationId xmlns:a16="http://schemas.microsoft.com/office/drawing/2014/main" id="{E9160EF2-1FBA-E623-9404-1A89EC8107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0" y="2205"/>
              <a:ext cx="1316" cy="182"/>
              <a:chOff x="2290" y="2205"/>
              <a:chExt cx="1316" cy="182"/>
            </a:xfrm>
          </p:grpSpPr>
          <p:graphicFrame>
            <p:nvGraphicFramePr>
              <p:cNvPr id="444455" name="Object 39">
                <a:extLst>
                  <a:ext uri="{FF2B5EF4-FFF2-40B4-BE49-F238E27FC236}">
                    <a16:creationId xmlns:a16="http://schemas.microsoft.com/office/drawing/2014/main" id="{FA561554-3C42-5D00-51AA-A59F0605D8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89" y="221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7" imgW="114120" imgH="114120" progId="Equation.3">
                      <p:embed/>
                    </p:oleObj>
                  </mc:Choice>
                  <mc:Fallback>
                    <p:oleObj name="公式" r:id="rId47" imgW="114120" imgH="114120" progId="Equation.3">
                      <p:embed/>
                      <p:pic>
                        <p:nvPicPr>
                          <p:cNvPr id="0" name="Object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9" y="221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56" name="Object 40">
                <a:extLst>
                  <a:ext uri="{FF2B5EF4-FFF2-40B4-BE49-F238E27FC236}">
                    <a16:creationId xmlns:a16="http://schemas.microsoft.com/office/drawing/2014/main" id="{193D2C39-1EC3-6727-092F-3C36F9EED3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34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9" imgW="114120" imgH="114120" progId="Equation.3">
                      <p:embed/>
                    </p:oleObj>
                  </mc:Choice>
                  <mc:Fallback>
                    <p:oleObj name="公式" r:id="rId49" imgW="114120" imgH="114120" progId="Equation.3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34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57" name="Object 41">
                <a:extLst>
                  <a:ext uri="{FF2B5EF4-FFF2-40B4-BE49-F238E27FC236}">
                    <a16:creationId xmlns:a16="http://schemas.microsoft.com/office/drawing/2014/main" id="{C3E606AA-F9F7-4859-69EA-1BCA3FFDFC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34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0" imgW="114120" imgH="114120" progId="Equation.3">
                      <p:embed/>
                    </p:oleObj>
                  </mc:Choice>
                  <mc:Fallback>
                    <p:oleObj name="公式" r:id="rId50" imgW="114120" imgH="114120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4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58" name="Object 42">
                <a:extLst>
                  <a:ext uri="{FF2B5EF4-FFF2-40B4-BE49-F238E27FC236}">
                    <a16:creationId xmlns:a16="http://schemas.microsoft.com/office/drawing/2014/main" id="{616509FA-EBEC-8039-2E0B-087C18F4BE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90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1" imgW="114120" imgH="114120" progId="Equation.3">
                      <p:embed/>
                    </p:oleObj>
                  </mc:Choice>
                  <mc:Fallback>
                    <p:oleObj name="公式" r:id="rId51" imgW="114120" imgH="114120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0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44459" name="Group 43">
              <a:extLst>
                <a:ext uri="{FF2B5EF4-FFF2-40B4-BE49-F238E27FC236}">
                  <a16:creationId xmlns:a16="http://schemas.microsoft.com/office/drawing/2014/main" id="{D241C7EC-B40C-F6BB-6CA1-165E523BF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4" y="2205"/>
              <a:ext cx="1216" cy="172"/>
              <a:chOff x="2154" y="2205"/>
              <a:chExt cx="1216" cy="172"/>
            </a:xfrm>
          </p:grpSpPr>
          <p:graphicFrame>
            <p:nvGraphicFramePr>
              <p:cNvPr id="444460" name="Object 44">
                <a:extLst>
                  <a:ext uri="{FF2B5EF4-FFF2-40B4-BE49-F238E27FC236}">
                    <a16:creationId xmlns:a16="http://schemas.microsoft.com/office/drawing/2014/main" id="{60109754-8C3E-6641-BDC5-A6ACA510631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80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2" imgW="114120" imgH="114120" progId="Equation.3">
                      <p:embed/>
                    </p:oleObj>
                  </mc:Choice>
                  <mc:Fallback>
                    <p:oleObj name="公式" r:id="rId52" imgW="114120" imgH="114120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80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61" name="Object 45">
                <a:extLst>
                  <a:ext uri="{FF2B5EF4-FFF2-40B4-BE49-F238E27FC236}">
                    <a16:creationId xmlns:a16="http://schemas.microsoft.com/office/drawing/2014/main" id="{467ABAD7-3514-D2B6-1C0D-F379E6D65B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8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3" imgW="114120" imgH="114120" progId="Equation.3">
                      <p:embed/>
                    </p:oleObj>
                  </mc:Choice>
                  <mc:Fallback>
                    <p:oleObj name="公式" r:id="rId53" imgW="114120" imgH="114120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62" name="Object 46">
                <a:extLst>
                  <a:ext uri="{FF2B5EF4-FFF2-40B4-BE49-F238E27FC236}">
                    <a16:creationId xmlns:a16="http://schemas.microsoft.com/office/drawing/2014/main" id="{D9BE2DFE-67CD-D55C-ED97-D3F8D0C5643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154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4" imgW="114120" imgH="114120" progId="Equation.3">
                      <p:embed/>
                    </p:oleObj>
                  </mc:Choice>
                  <mc:Fallback>
                    <p:oleObj name="公式" r:id="rId54" imgW="114120" imgH="114120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4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63" name="Object 47">
                <a:extLst>
                  <a:ext uri="{FF2B5EF4-FFF2-40B4-BE49-F238E27FC236}">
                    <a16:creationId xmlns:a16="http://schemas.microsoft.com/office/drawing/2014/main" id="{1FC35487-BA99-EE69-07C7-B18DE2F6F61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81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5" imgW="114120" imgH="114120" progId="Equation.3">
                      <p:embed/>
                    </p:oleObj>
                  </mc:Choice>
                  <mc:Fallback>
                    <p:oleObj name="公式" r:id="rId55" imgW="114120" imgH="11412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1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64" name="Object 48">
                <a:extLst>
                  <a:ext uri="{FF2B5EF4-FFF2-40B4-BE49-F238E27FC236}">
                    <a16:creationId xmlns:a16="http://schemas.microsoft.com/office/drawing/2014/main" id="{66FC6664-B228-4EF5-EC0A-5036583667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481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6" imgW="114120" imgH="114120" progId="Equation.3">
                      <p:embed/>
                    </p:oleObj>
                  </mc:Choice>
                  <mc:Fallback>
                    <p:oleObj name="公式" r:id="rId56" imgW="114120" imgH="114120" progId="Equation.3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81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4465" name="Object 49">
                <a:extLst>
                  <a:ext uri="{FF2B5EF4-FFF2-40B4-BE49-F238E27FC236}">
                    <a16:creationId xmlns:a16="http://schemas.microsoft.com/office/drawing/2014/main" id="{20245FA7-2784-CAA6-91CC-940BF34D97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653" y="2205"/>
              <a:ext cx="172" cy="1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7" imgW="114120" imgH="114120" progId="Equation.3">
                      <p:embed/>
                    </p:oleObj>
                  </mc:Choice>
                  <mc:Fallback>
                    <p:oleObj name="公式" r:id="rId57" imgW="114120" imgH="114120" progId="Equation.3">
                      <p:embed/>
                      <p:pic>
                        <p:nvPicPr>
                          <p:cNvPr id="0" name="Object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53" y="2205"/>
                            <a:ext cx="172" cy="1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44466" name="Text Box 50">
            <a:extLst>
              <a:ext uri="{FF2B5EF4-FFF2-40B4-BE49-F238E27FC236}">
                <a16:creationId xmlns:a16="http://schemas.microsoft.com/office/drawing/2014/main" id="{90238BDE-97E7-EE20-AE9D-282540C9B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04813"/>
            <a:ext cx="83439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有两批灯泡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其平均寿命都是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)=1000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小时</a:t>
            </a:r>
            <a:r>
              <a:rPr kumimoji="1" lang="en-US" altLang="zh-CN" sz="3200" b="1">
                <a:latin typeface="Times New Roman" panose="02020603050405020304" pitchFamily="18" charset="0"/>
              </a:rPr>
              <a:t>.</a:t>
            </a:r>
            <a:r>
              <a:rPr kumimoji="1" lang="en-US" altLang="zh-CN" sz="2800">
                <a:latin typeface="Times New Roman" panose="02020603050405020304" pitchFamily="18" charset="0"/>
              </a:rPr>
              <a:t>                              </a:t>
            </a:r>
          </a:p>
        </p:txBody>
      </p:sp>
      <p:sp>
        <p:nvSpPr>
          <p:cNvPr id="444467" name="Rectangle 51">
            <a:extLst>
              <a:ext uri="{FF2B5EF4-FFF2-40B4-BE49-F238E27FC236}">
                <a16:creationId xmlns:a16="http://schemas.microsoft.com/office/drawing/2014/main" id="{AF735268-DB62-20B7-5606-1B371B58D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2205038"/>
            <a:ext cx="3744913" cy="93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68" name="Line 52">
            <a:extLst>
              <a:ext uri="{FF2B5EF4-FFF2-40B4-BE49-F238E27FC236}">
                <a16:creationId xmlns:a16="http://schemas.microsoft.com/office/drawing/2014/main" id="{06FE539E-9EB8-36EA-1DAF-C1B32D8AC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1916113"/>
            <a:ext cx="0" cy="2174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4469" name="Line 53">
            <a:extLst>
              <a:ext uri="{FF2B5EF4-FFF2-40B4-BE49-F238E27FC236}">
                <a16:creationId xmlns:a16="http://schemas.microsoft.com/office/drawing/2014/main" id="{47FA6C06-4953-3784-E0D1-96A56D23A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7538" y="3427413"/>
            <a:ext cx="0" cy="2174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4470" name="Rectangle 54">
            <a:extLst>
              <a:ext uri="{FF2B5EF4-FFF2-40B4-BE49-F238E27FC236}">
                <a16:creationId xmlns:a16="http://schemas.microsoft.com/office/drawing/2014/main" id="{4C9DFE23-40C6-6593-8FE3-473CAAEA6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3860800"/>
            <a:ext cx="1584325" cy="7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4471" name="Rectangle 55">
            <a:extLst>
              <a:ext uri="{FF2B5EF4-FFF2-40B4-BE49-F238E27FC236}">
                <a16:creationId xmlns:a16="http://schemas.microsoft.com/office/drawing/2014/main" id="{F83D6DFF-BFF9-9AE5-0C95-1E5C5013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3716338"/>
            <a:ext cx="3384550" cy="10810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4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4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52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>
            <a:extLst>
              <a:ext uri="{FF2B5EF4-FFF2-40B4-BE49-F238E27FC236}">
                <a16:creationId xmlns:a16="http://schemas.microsoft.com/office/drawing/2014/main" id="{0CFE5143-DE8E-9627-FECF-23D42D90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2413" y="1773238"/>
            <a:ext cx="9144001" cy="206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为此需要引进另一个数字特征，用它来  </a:t>
            </a:r>
          </a:p>
          <a:p>
            <a:pPr>
              <a:lnSpc>
                <a:spcPct val="120000"/>
              </a:lnSpc>
            </a:pPr>
            <a:r>
              <a:rPr kumimoji="1"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     度量随机变量取值与其均值的偏离程度  （或者度量随机变量取值的分散程度）</a:t>
            </a:r>
            <a:r>
              <a:rPr kumimoji="1" lang="en-US" altLang="zh-CN" sz="3600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>
            <a:extLst>
              <a:ext uri="{FF2B5EF4-FFF2-40B4-BE49-F238E27FC236}">
                <a16:creationId xmlns:a16="http://schemas.microsoft.com/office/drawing/2014/main" id="{5C788686-C8AF-885E-2AD6-4BB239A24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1052513"/>
            <a:ext cx="6913563" cy="685800"/>
          </a:xfrm>
          <a:noFill/>
          <a:ln/>
        </p:spPr>
        <p:txBody>
          <a:bodyPr/>
          <a:lstStyle/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第四章  随机变量的数字特征</a:t>
            </a:r>
          </a:p>
        </p:txBody>
      </p:sp>
      <p:sp>
        <p:nvSpPr>
          <p:cNvPr id="470019" name="Rectangle 3">
            <a:extLst>
              <a:ext uri="{FF2B5EF4-FFF2-40B4-BE49-F238E27FC236}">
                <a16:creationId xmlns:a16="http://schemas.microsoft.com/office/drawing/2014/main" id="{5A185FA9-52C2-4117-E3D4-25041C39D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2308225"/>
            <a:ext cx="6096000" cy="2551113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第一节  数学期望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第二节  方差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第三节  协方差与相关系数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第四节  矩 协方差矩阵</a:t>
            </a:r>
          </a:p>
        </p:txBody>
      </p:sp>
      <p:sp>
        <p:nvSpPr>
          <p:cNvPr id="470020" name="Rectangle 4">
            <a:hlinkClick r:id="rId2" action="ppaction://hlinkpres?slideindex=6&amp;slidetitle=幻灯片 6" tooltip="返回主目录"/>
            <a:extLst>
              <a:ext uri="{FF2B5EF4-FFF2-40B4-BE49-F238E27FC236}">
                <a16:creationId xmlns:a16="http://schemas.microsoft.com/office/drawing/2014/main" id="{0BD8F49C-65B8-DD3E-1FF5-60489EC82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6308725"/>
            <a:ext cx="576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514" name="Object 2">
            <a:extLst>
              <a:ext uri="{FF2B5EF4-FFF2-40B4-BE49-F238E27FC236}">
                <a16:creationId xmlns:a16="http://schemas.microsoft.com/office/drawing/2014/main" id="{401E9485-13E5-A0DB-4498-3748BF0130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838" y="1765300"/>
          <a:ext cx="8939212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772400" imgH="2743200" progId="Equation.3">
                  <p:embed/>
                </p:oleObj>
              </mc:Choice>
              <mc:Fallback>
                <p:oleObj name="Equation" r:id="rId2" imgW="7772400" imgH="274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8" y="1765300"/>
                        <a:ext cx="8939212" cy="315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8515" name="Rectangle 3">
            <a:extLst>
              <a:ext uri="{FF2B5EF4-FFF2-40B4-BE49-F238E27FC236}">
                <a16:creationId xmlns:a16="http://schemas.microsoft.com/office/drawing/2014/main" id="{194B95A8-F2CE-9EF2-770B-E9E121855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" y="793750"/>
            <a:ext cx="40846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方差的定义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>
            <a:extLst>
              <a:ext uri="{FF2B5EF4-FFF2-40B4-BE49-F238E27FC236}">
                <a16:creationId xmlns:a16="http://schemas.microsoft.com/office/drawing/2014/main" id="{A163F042-AB7A-3718-B363-61E681811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543050"/>
            <a:ext cx="76898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60000"/>
              </a:lnSpc>
              <a:spcBef>
                <a:spcPct val="50000"/>
              </a:spcBef>
            </a:pP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　　方差是一个常用来体现随机变量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取值分散程度的量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.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如果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值大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表示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 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取值分散程度大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的代表性差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;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而如果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值小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, 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则表示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的取值比较集中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,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以 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) </a:t>
            </a:r>
            <a:r>
              <a:rPr kumimoji="1"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作为随机变量的代表性好</a:t>
            </a:r>
            <a:r>
              <a:rPr kumimoji="1"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665603" name="Rectangle 3">
            <a:extLst>
              <a:ext uri="{FF2B5EF4-FFF2-40B4-BE49-F238E27FC236}">
                <a16:creationId xmlns:a16="http://schemas.microsoft.com/office/drawing/2014/main" id="{C2D6CCA5-C834-B270-43A1-FF1FDF510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313" y="795338"/>
            <a:ext cx="30480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200" b="1">
                <a:solidFill>
                  <a:srgbClr val="3333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方差的意义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02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538" name="Object 2">
            <a:extLst>
              <a:ext uri="{FF2B5EF4-FFF2-40B4-BE49-F238E27FC236}">
                <a16:creationId xmlns:a16="http://schemas.microsoft.com/office/drawing/2014/main" id="{D3C2BD82-41DB-582D-039E-640D792F0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14120" imgH="215640" progId="Equation.3">
                  <p:embed/>
                </p:oleObj>
              </mc:Choice>
              <mc:Fallback>
                <p:oleObj name="公式" r:id="rId3" imgW="11412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9539" name="Object 3">
            <a:extLst>
              <a:ext uri="{FF2B5EF4-FFF2-40B4-BE49-F238E27FC236}">
                <a16:creationId xmlns:a16="http://schemas.microsoft.com/office/drawing/2014/main" id="{F93B4344-F648-4FA7-7143-7EEF2DF2E9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4120" imgH="215640" progId="Equation.3">
                  <p:embed/>
                </p:oleObj>
              </mc:Choice>
              <mc:Fallback>
                <p:oleObj name="公式" r:id="rId5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40" name="AutoShape 4">
            <a:extLst>
              <a:ext uri="{FF2B5EF4-FFF2-40B4-BE49-F238E27FC236}">
                <a16:creationId xmlns:a16="http://schemas.microsoft.com/office/drawing/2014/main" id="{862E7D92-1AD6-E287-DEB0-407835367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763" y="1557338"/>
            <a:ext cx="2736850" cy="1439862"/>
          </a:xfrm>
          <a:prstGeom prst="wedgeRectCallout">
            <a:avLst>
              <a:gd name="adj1" fmla="val -69838"/>
              <a:gd name="adj2" fmla="val 42833"/>
            </a:avLst>
          </a:prstGeom>
          <a:solidFill>
            <a:srgbClr val="6600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为离散型，</a:t>
            </a:r>
          </a:p>
          <a:p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{</a:t>
            </a:r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}=</a:t>
            </a:r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3200" b="1" i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k</a:t>
            </a:r>
            <a:endParaRPr kumimoji="1" lang="en-US" altLang="zh-CN" sz="3200" b="1" baseline="-25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541" name="Rectangle 5">
            <a:extLst>
              <a:ext uri="{FF2B5EF4-FFF2-40B4-BE49-F238E27FC236}">
                <a16:creationId xmlns:a16="http://schemas.microsoft.com/office/drawing/2014/main" id="{C11F18A7-7468-0183-0DE3-992F142ED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30188"/>
            <a:ext cx="83058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由定义知，方差是随机变量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的函数</a:t>
            </a:r>
          </a:p>
          <a:p>
            <a:pPr>
              <a:lnSpc>
                <a:spcPct val="120000"/>
              </a:lnSpc>
            </a:pP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g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)=[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E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)]</a:t>
            </a:r>
            <a:r>
              <a:rPr kumimoji="1" lang="en-US" altLang="zh-CN" sz="3600" b="1" baseline="3000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kumimoji="1" lang="zh-CN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数学期望 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449542" name="Object 6">
            <a:extLst>
              <a:ext uri="{FF2B5EF4-FFF2-40B4-BE49-F238E27FC236}">
                <a16:creationId xmlns:a16="http://schemas.microsoft.com/office/drawing/2014/main" id="{B65A4430-86EF-48ED-2DFE-B85C3F8BA4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775" y="2601913"/>
          <a:ext cx="7327900" cy="263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120760" imgH="761760" progId="Equation.3">
                  <p:embed/>
                </p:oleObj>
              </mc:Choice>
              <mc:Fallback>
                <p:oleObj name="公式" r:id="rId6" imgW="2120760" imgH="7617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" y="2601913"/>
                        <a:ext cx="7327900" cy="263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543" name="AutoShape 7">
            <a:extLst>
              <a:ext uri="{FF2B5EF4-FFF2-40B4-BE49-F238E27FC236}">
                <a16:creationId xmlns:a16="http://schemas.microsoft.com/office/drawing/2014/main" id="{4265540E-8639-B7CB-892F-761270317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5157788"/>
            <a:ext cx="3313113" cy="1366837"/>
          </a:xfrm>
          <a:prstGeom prst="wedgeRectCallout">
            <a:avLst>
              <a:gd name="adj1" fmla="val -35579"/>
              <a:gd name="adj2" fmla="val -75204"/>
            </a:avLst>
          </a:prstGeom>
          <a:solidFill>
            <a:srgbClr val="6600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en-US" altLang="zh-CN" sz="2400" b="1" i="1">
                <a:latin typeface="Times New Roman" panose="02020603050405020304" pitchFamily="18" charset="0"/>
              </a:rPr>
              <a:t>  </a:t>
            </a:r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为连续型，</a:t>
            </a:r>
          </a:p>
          <a:p>
            <a:r>
              <a:rPr kumimoji="1" lang="en-US" altLang="zh-CN" sz="3200" b="1" i="1">
                <a:solidFill>
                  <a:schemeClr val="bg1"/>
                </a:solidFill>
                <a:latin typeface="Times New Roman" panose="02020603050405020304" pitchFamily="18" charset="0"/>
              </a:rPr>
              <a:t>f (x</a:t>
            </a:r>
            <a:r>
              <a:rPr kumimoji="1" lang="en-US" altLang="zh-CN" sz="32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3200" b="1">
                <a:solidFill>
                  <a:schemeClr val="bg1"/>
                </a:solidFill>
                <a:latin typeface="Times New Roman" panose="02020603050405020304" pitchFamily="18" charset="0"/>
              </a:rPr>
              <a:t>为概率密度</a:t>
            </a:r>
            <a:endParaRPr kumimoji="1" lang="zh-CN" altLang="en-US" sz="3200" b="1" baseline="-25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9544" name="Rectangle 8">
            <a:extLst>
              <a:ext uri="{FF2B5EF4-FFF2-40B4-BE49-F238E27FC236}">
                <a16:creationId xmlns:a16="http://schemas.microsoft.com/office/drawing/2014/main" id="{6CF0D323-3CD3-E31A-AB9A-E81A471C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2852738"/>
            <a:ext cx="4464050" cy="1223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9545" name="Rectangle 9">
            <a:extLst>
              <a:ext uri="{FF2B5EF4-FFF2-40B4-BE49-F238E27FC236}">
                <a16:creationId xmlns:a16="http://schemas.microsoft.com/office/drawing/2014/main" id="{B6371329-CD96-B6A5-ECC0-5BC6C8A9A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875" y="4076700"/>
            <a:ext cx="5111750" cy="10080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49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4495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0" grpId="0" animBg="1" autoUpdateAnimBg="0"/>
      <p:bldP spid="449543" grpId="0" animBg="1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6626" name="Object 2">
            <a:extLst>
              <a:ext uri="{FF2B5EF4-FFF2-40B4-BE49-F238E27FC236}">
                <a16:creationId xmlns:a16="http://schemas.microsoft.com/office/drawing/2014/main" id="{55F1FDEB-11FE-40CF-F8CC-8207742755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676400"/>
          <a:ext cx="3886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86200" imgH="469800" progId="Equation.3">
                  <p:embed/>
                </p:oleObj>
              </mc:Choice>
              <mc:Fallback>
                <p:oleObj name="Equation" r:id="rId2" imgW="3886200" imgH="469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1676400"/>
                        <a:ext cx="3886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27" name="Text Box 3">
            <a:extLst>
              <a:ext uri="{FF2B5EF4-FFF2-40B4-BE49-F238E27FC236}">
                <a16:creationId xmlns:a16="http://schemas.microsoft.com/office/drawing/2014/main" id="{C5686B49-67D8-A738-77F6-7F960AE82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349500"/>
            <a:ext cx="898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证明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graphicFrame>
        <p:nvGraphicFramePr>
          <p:cNvPr id="666628" name="Object 4">
            <a:extLst>
              <a:ext uri="{FF2B5EF4-FFF2-40B4-BE49-F238E27FC236}">
                <a16:creationId xmlns:a16="http://schemas.microsoft.com/office/drawing/2014/main" id="{286557E3-234E-E0A6-E7F7-619AFD1245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3275" y="2366963"/>
          <a:ext cx="36830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682800" imgH="469800" progId="Equation.3">
                  <p:embed/>
                </p:oleObj>
              </mc:Choice>
              <mc:Fallback>
                <p:oleObj name="Equation" r:id="rId4" imgW="3682800" imgH="46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275" y="2366963"/>
                        <a:ext cx="36830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29" name="Object 5">
            <a:extLst>
              <a:ext uri="{FF2B5EF4-FFF2-40B4-BE49-F238E27FC236}">
                <a16:creationId xmlns:a16="http://schemas.microsoft.com/office/drawing/2014/main" id="{06679739-3450-0A0B-5456-FAC30A76D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5775" y="3087688"/>
          <a:ext cx="45085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08280" imgH="469800" progId="Equation.3">
                  <p:embed/>
                </p:oleObj>
              </mc:Choice>
              <mc:Fallback>
                <p:oleObj name="Equation" r:id="rId6" imgW="4508280" imgH="46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3087688"/>
                        <a:ext cx="45085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30" name="Object 6">
            <a:extLst>
              <a:ext uri="{FF2B5EF4-FFF2-40B4-BE49-F238E27FC236}">
                <a16:creationId xmlns:a16="http://schemas.microsoft.com/office/drawing/2014/main" id="{98393CDB-070D-6DDA-1A08-E2734D235C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5775" y="3756025"/>
          <a:ext cx="50800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960" imgH="469800" progId="Equation.3">
                  <p:embed/>
                </p:oleObj>
              </mc:Choice>
              <mc:Fallback>
                <p:oleObj name="Equation" r:id="rId8" imgW="5079960" imgH="46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3756025"/>
                        <a:ext cx="50800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631" name="Object 7">
            <a:extLst>
              <a:ext uri="{FF2B5EF4-FFF2-40B4-BE49-F238E27FC236}">
                <a16:creationId xmlns:a16="http://schemas.microsoft.com/office/drawing/2014/main" id="{ED024190-7A8B-B3C6-7117-5553C687BD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3238" y="4548188"/>
          <a:ext cx="28448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44720" imgH="469800" progId="Equation.3">
                  <p:embed/>
                </p:oleObj>
              </mc:Choice>
              <mc:Fallback>
                <p:oleObj name="Equation" r:id="rId10" imgW="2844720" imgH="469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4548188"/>
                        <a:ext cx="28448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632" name="Rectangle 8">
            <a:extLst>
              <a:ext uri="{FF2B5EF4-FFF2-40B4-BE49-F238E27FC236}">
                <a16:creationId xmlns:a16="http://schemas.microsoft.com/office/drawing/2014/main" id="{85A9D3E3-9468-1CE1-B6A4-6F1F91889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954088"/>
            <a:ext cx="3398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ea typeface="黑体" panose="02010609060101010101" pitchFamily="49" charset="-122"/>
              </a:rPr>
              <a:t>计算方差的简便公式</a:t>
            </a:r>
          </a:p>
        </p:txBody>
      </p:sp>
      <p:graphicFrame>
        <p:nvGraphicFramePr>
          <p:cNvPr id="666633" name="Object 9">
            <a:extLst>
              <a:ext uri="{FF2B5EF4-FFF2-40B4-BE49-F238E27FC236}">
                <a16:creationId xmlns:a16="http://schemas.microsoft.com/office/drawing/2014/main" id="{A879BD0C-B007-B313-73E5-40E1F0281E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3238" y="5300663"/>
          <a:ext cx="275590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755800" imgH="469800" progId="Equation.3">
                  <p:embed/>
                </p:oleObj>
              </mc:Choice>
              <mc:Fallback>
                <p:oleObj name="Equation" r:id="rId12" imgW="2755800" imgH="46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5300663"/>
                        <a:ext cx="2755900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6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6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6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27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>
            <a:extLst>
              <a:ext uri="{FF2B5EF4-FFF2-40B4-BE49-F238E27FC236}">
                <a16:creationId xmlns:a16="http://schemas.microsoft.com/office/drawing/2014/main" id="{4375D10A-1DB8-780C-F147-2356BFAE1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49275"/>
            <a:ext cx="6696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</a:t>
            </a:r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离散型随机变量的数学期望</a:t>
            </a:r>
          </a:p>
        </p:txBody>
      </p:sp>
      <p:graphicFrame>
        <p:nvGraphicFramePr>
          <p:cNvPr id="280579" name="Object 3">
            <a:extLst>
              <a:ext uri="{FF2B5EF4-FFF2-40B4-BE49-F238E27FC236}">
                <a16:creationId xmlns:a16="http://schemas.microsoft.com/office/drawing/2014/main" id="{5AB41E11-BD0C-37DF-E6A5-B519BAB131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700213"/>
          <a:ext cx="10810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36560" imgH="380880" progId="Equation.3">
                  <p:embed/>
                </p:oleObj>
              </mc:Choice>
              <mc:Fallback>
                <p:oleObj name="Equation" r:id="rId3" imgW="736560" imgH="3808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700213"/>
                        <a:ext cx="10810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0580" name="Object 4">
            <a:extLst>
              <a:ext uri="{FF2B5EF4-FFF2-40B4-BE49-F238E27FC236}">
                <a16:creationId xmlns:a16="http://schemas.microsoft.com/office/drawing/2014/main" id="{51D79BB9-097C-1886-8DE3-3DDB13E48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1746250"/>
          <a:ext cx="7956550" cy="42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806880" imgH="3657600" progId="Equation.3">
                  <p:embed/>
                </p:oleObj>
              </mc:Choice>
              <mc:Fallback>
                <p:oleObj name="Equation" r:id="rId5" imgW="6806880" imgH="3657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46250"/>
                        <a:ext cx="7956550" cy="427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灯片编号占位符 4">
            <a:extLst>
              <a:ext uri="{FF2B5EF4-FFF2-40B4-BE49-F238E27FC236}">
                <a16:creationId xmlns:a16="http://schemas.microsoft.com/office/drawing/2014/main" id="{86759128-6A2A-71BF-FD39-FC5FA861811A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8974C1BD-4800-44C3-8AEF-A88403BB1D37}" type="slidenum">
              <a:rPr lang="en-US" altLang="zh-CN" sz="1400">
                <a:solidFill>
                  <a:schemeClr val="folHlink"/>
                </a:solidFill>
              </a:rPr>
              <a:pPr algn="r"/>
              <a:t>50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52611" name="Rectangle 2">
            <a:extLst>
              <a:ext uri="{FF2B5EF4-FFF2-40B4-BE49-F238E27FC236}">
                <a16:creationId xmlns:a16="http://schemas.microsoft.com/office/drawing/2014/main" id="{A3B0D8A8-0F70-CB59-6968-DB93F516F1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625475"/>
            <a:ext cx="9144000" cy="1724025"/>
          </a:xfrm>
        </p:spPr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sz="3200">
                <a:solidFill>
                  <a:srgbClr val="0000FF"/>
                </a:solidFill>
              </a:rPr>
              <a:t>例</a:t>
            </a:r>
            <a:r>
              <a:rPr lang="en-US" altLang="zh-CN" sz="3200">
                <a:solidFill>
                  <a:srgbClr val="0000FF"/>
                </a:solidFill>
              </a:rPr>
              <a:t>1</a:t>
            </a:r>
            <a:r>
              <a:rPr lang="en-US" altLang="zh-CN" sz="3200"/>
              <a:t>   </a:t>
            </a:r>
            <a:r>
              <a:rPr lang="zh-CN" altLang="en-US" sz="3200">
                <a:latin typeface="Times New Roman" panose="02020603050405020304" pitchFamily="18" charset="0"/>
              </a:rPr>
              <a:t>设随机变量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具有数学期望</a:t>
            </a:r>
            <a:r>
              <a:rPr lang="en-US" altLang="zh-CN" sz="3200" i="1">
                <a:latin typeface="Times New Roman" panose="02020603050405020304" pitchFamily="18" charset="0"/>
              </a:rPr>
              <a:t>E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)=</a:t>
            </a:r>
            <a:r>
              <a:rPr lang="en-US" altLang="zh-CN" sz="3200" i="1">
                <a:latin typeface="Symbol" panose="05050102010706020507" pitchFamily="18" charset="2"/>
              </a:rPr>
              <a:t>m</a:t>
            </a:r>
            <a:r>
              <a:rPr lang="en-US" altLang="zh-CN" sz="3200">
                <a:latin typeface="Times New Roman" panose="02020603050405020304" pitchFamily="18" charset="0"/>
              </a:rPr>
              <a:t>,</a:t>
            </a:r>
            <a:r>
              <a:rPr lang="en-US" altLang="zh-CN" sz="3200"/>
              <a:t> </a:t>
            </a:r>
            <a:r>
              <a:rPr lang="zh-CN" altLang="en-US" sz="3200"/>
              <a:t>方差</a:t>
            </a:r>
            <a:r>
              <a:rPr lang="en-US" altLang="zh-CN" sz="3200" i="1"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)=</a:t>
            </a:r>
            <a:r>
              <a:rPr lang="en-US" altLang="zh-CN" sz="3200" i="1">
                <a:latin typeface="Symbol" panose="05050102010706020507" pitchFamily="18" charset="2"/>
              </a:rPr>
              <a:t>s</a:t>
            </a:r>
            <a:r>
              <a:rPr lang="en-US" altLang="zh-CN" sz="3200" baseline="30000"/>
              <a:t>2</a:t>
            </a:r>
            <a:r>
              <a:rPr lang="en-US" altLang="zh-CN" sz="3200">
                <a:sym typeface="Symbol" panose="05050102010706020507" pitchFamily="18" charset="2"/>
              </a:rPr>
              <a:t>0. </a:t>
            </a:r>
            <a:endParaRPr lang="en-US" altLang="zh-CN" sz="3200" i="1">
              <a:latin typeface="Symbol" panose="05050102010706020507" pitchFamily="18" charset="2"/>
            </a:endParaRPr>
          </a:p>
        </p:txBody>
      </p:sp>
      <p:graphicFrame>
        <p:nvGraphicFramePr>
          <p:cNvPr id="452612" name="Object 1025">
            <a:extLst>
              <a:ext uri="{FF2B5EF4-FFF2-40B4-BE49-F238E27FC236}">
                <a16:creationId xmlns:a16="http://schemas.microsoft.com/office/drawing/2014/main" id="{DA001BD2-0E62-E912-D300-57A0429140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215640" progId="Equation.3">
                  <p:embed/>
                </p:oleObj>
              </mc:Choice>
              <mc:Fallback>
                <p:oleObj name="Equation" r:id="rId2" imgW="114120" imgH="215640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3" name="Text Box 11">
            <a:extLst>
              <a:ext uri="{FF2B5EF4-FFF2-40B4-BE49-F238E27FC236}">
                <a16:creationId xmlns:a16="http://schemas.microsoft.com/office/drawing/2014/main" id="{224A8C05-A73B-AB0F-BBFC-D7248926F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076700"/>
            <a:ext cx="7772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称</a:t>
            </a:r>
            <a:r>
              <a:rPr lang="en-US" altLang="zh-CN" sz="3200" b="1" i="1">
                <a:ea typeface="黑体" panose="02010609060101010101" pitchFamily="49" charset="-122"/>
              </a:rPr>
              <a:t>X </a:t>
            </a:r>
            <a:r>
              <a:rPr lang="en-US" altLang="zh-CN" sz="3200" b="1" baseline="30000">
                <a:ea typeface="黑体" panose="02010609060101010101" pitchFamily="49" charset="-122"/>
              </a:rPr>
              <a:t>*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3200" b="1" i="1">
                <a:ea typeface="黑体" panose="02010609060101010101" pitchFamily="49" charset="-122"/>
              </a:rPr>
              <a:t>X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标准化变量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452614" name="Object 6">
            <a:extLst>
              <a:ext uri="{FF2B5EF4-FFF2-40B4-BE49-F238E27FC236}">
                <a16:creationId xmlns:a16="http://schemas.microsoft.com/office/drawing/2014/main" id="{253CE9DB-BA19-CD78-D43F-0225D2E717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276475"/>
          <a:ext cx="2400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99920" imgH="406080" progId="Equation.3">
                  <p:embed/>
                </p:oleObj>
              </mc:Choice>
              <mc:Fallback>
                <p:oleObj name="公式" r:id="rId4" imgW="799920" imgH="4060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76475"/>
                        <a:ext cx="24003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灯片编号占位符 2">
            <a:extLst>
              <a:ext uri="{FF2B5EF4-FFF2-40B4-BE49-F238E27FC236}">
                <a16:creationId xmlns:a16="http://schemas.microsoft.com/office/drawing/2014/main" id="{3819ACA5-D61A-2181-E7C3-BAD2089A5E3B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ED8F8B75-3855-4847-AB50-FE7C16EFF1A8}" type="slidenum">
              <a:rPr lang="en-US" altLang="zh-CN" sz="1400">
                <a:solidFill>
                  <a:schemeClr val="folHlink"/>
                </a:solidFill>
              </a:rPr>
              <a:pPr algn="r"/>
              <a:t>51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53635" name="Rectangle 2">
            <a:extLst>
              <a:ext uri="{FF2B5EF4-FFF2-40B4-BE49-F238E27FC236}">
                <a16:creationId xmlns:a16="http://schemas.microsoft.com/office/drawing/2014/main" id="{69F3B90E-D4BE-BB7C-9FE9-4E38556DE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pPr>
              <a:lnSpc>
                <a:spcPct val="130000"/>
              </a:lnSpc>
            </a:pPr>
            <a:r>
              <a:rPr lang="zh-CN" altLang="en-US" sz="3600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3600">
                <a:latin typeface="Times New Roman" panose="02020603050405020304" pitchFamily="18" charset="0"/>
              </a:rPr>
              <a:t>   </a:t>
            </a:r>
            <a:r>
              <a:rPr lang="zh-CN" altLang="en-US" sz="3200">
                <a:latin typeface="Times New Roman" panose="02020603050405020304" pitchFamily="18" charset="0"/>
              </a:rPr>
              <a:t>设随机变量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zh-CN" altLang="en-US" sz="3200">
                <a:latin typeface="Times New Roman" panose="02020603050405020304" pitchFamily="18" charset="0"/>
              </a:rPr>
              <a:t>具有</a:t>
            </a:r>
            <a:r>
              <a:rPr lang="en-US" altLang="zh-CN" sz="3200">
                <a:latin typeface="Times New Roman" panose="02020603050405020304" pitchFamily="18" charset="0"/>
              </a:rPr>
              <a:t>(0-1)</a:t>
            </a:r>
            <a:r>
              <a:rPr lang="zh-CN" altLang="en-US" sz="3200">
                <a:latin typeface="Times New Roman" panose="02020603050405020304" pitchFamily="18" charset="0"/>
              </a:rPr>
              <a:t>分布</a:t>
            </a:r>
            <a:r>
              <a:rPr lang="en-US" altLang="zh-CN" sz="3200">
                <a:latin typeface="Times New Roman" panose="02020603050405020304" pitchFamily="18" charset="0"/>
              </a:rPr>
              <a:t>, </a:t>
            </a:r>
            <a:r>
              <a:rPr lang="zh-CN" altLang="en-US" sz="3200">
                <a:latin typeface="Times New Roman" panose="02020603050405020304" pitchFamily="18" charset="0"/>
              </a:rPr>
              <a:t>其分布律为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{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=0}=1-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,  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{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=1}=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.</a:t>
            </a:r>
            <a:r>
              <a:rPr lang="zh-CN" altLang="en-US" sz="3200">
                <a:latin typeface="Times New Roman" panose="02020603050405020304" pitchFamily="18" charset="0"/>
              </a:rPr>
              <a:t>求</a:t>
            </a:r>
            <a:r>
              <a:rPr lang="en-US" altLang="zh-CN" sz="3200" i="1"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).</a:t>
            </a:r>
            <a:br>
              <a:rPr lang="en-US" altLang="zh-CN" sz="3600">
                <a:latin typeface="Times New Roman" panose="02020603050405020304" pitchFamily="18" charset="0"/>
              </a:rPr>
            </a:br>
            <a:endParaRPr lang="en-US" altLang="zh-CN" sz="3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53636" name="Rectangle 4">
            <a:extLst>
              <a:ext uri="{FF2B5EF4-FFF2-40B4-BE49-F238E27FC236}">
                <a16:creationId xmlns:a16="http://schemas.microsoft.com/office/drawing/2014/main" id="{2A786F26-FEC8-9843-D9C6-EBC8EB924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2349500"/>
            <a:ext cx="8229600" cy="3886200"/>
          </a:xfrm>
        </p:spPr>
        <p:txBody>
          <a:bodyPr/>
          <a:lstStyle/>
          <a:p>
            <a:pPr>
              <a:lnSpc>
                <a:spcPct val="130000"/>
              </a:lnSpc>
              <a:buFontTx/>
              <a:buNone/>
            </a:pPr>
            <a:r>
              <a:rPr lang="zh-CN" altLang="en-US" sz="3200">
                <a:latin typeface="Times New Roman" panose="02020603050405020304" pitchFamily="18" charset="0"/>
              </a:rPr>
              <a:t>解   </a:t>
            </a:r>
            <a:r>
              <a:rPr lang="en-US" altLang="zh-CN" sz="3200" i="1">
                <a:latin typeface="Times New Roman" panose="02020603050405020304" pitchFamily="18" charset="0"/>
              </a:rPr>
              <a:t>E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)=0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>
                <a:latin typeface="Times New Roman" panose="02020603050405020304" pitchFamily="18" charset="0"/>
              </a:rPr>
              <a:t>(1-</a:t>
            </a:r>
            <a:r>
              <a:rPr lang="en-US" altLang="zh-CN" sz="3200" i="1">
                <a:latin typeface="Times New Roman" panose="02020603050405020304" pitchFamily="18" charset="0"/>
              </a:rPr>
              <a:t>p</a:t>
            </a:r>
            <a:r>
              <a:rPr lang="en-US" altLang="zh-CN" sz="3200">
                <a:latin typeface="Times New Roman" panose="02020603050405020304" pitchFamily="18" charset="0"/>
              </a:rPr>
              <a:t>)+1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     E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)=0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(1-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)+1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由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  <a:hlinkClick r:id="rId2" action="ppaction://hlinksldjump"/>
              </a:rPr>
              <a:t>(2.4)</a:t>
            </a: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式</a:t>
            </a:r>
          </a:p>
          <a:p>
            <a:pPr>
              <a:lnSpc>
                <a:spcPct val="130000"/>
              </a:lnSpc>
              <a:buFontTx/>
              <a:buNone/>
            </a:pPr>
            <a:r>
              <a:rPr lang="zh-CN" altLang="en-US" sz="3200" i="1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)=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)-[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)]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(1-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3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3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3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3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灯片编号占位符 5">
            <a:extLst>
              <a:ext uri="{FF2B5EF4-FFF2-40B4-BE49-F238E27FC236}">
                <a16:creationId xmlns:a16="http://schemas.microsoft.com/office/drawing/2014/main" id="{3793A6C8-0D1B-A6A4-5B0C-D6A0936E1DC3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ACC4D361-23AB-47E8-B99A-3AEC825F292E}" type="slidenum">
              <a:rPr lang="en-US" altLang="zh-CN" sz="1400">
                <a:solidFill>
                  <a:schemeClr val="folHlink"/>
                </a:solidFill>
              </a:rPr>
              <a:pPr algn="r"/>
              <a:t>52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454659" name="Rectangle 2">
            <a:extLst>
              <a:ext uri="{FF2B5EF4-FFF2-40B4-BE49-F238E27FC236}">
                <a16:creationId xmlns:a16="http://schemas.microsoft.com/office/drawing/2014/main" id="{EEFCCEC4-27B1-F70F-26B0-31763E38CB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692150"/>
            <a:ext cx="8135937" cy="1143000"/>
          </a:xfrm>
        </p:spPr>
        <p:txBody>
          <a:bodyPr anchor="t"/>
          <a:lstStyle/>
          <a:p>
            <a:pPr>
              <a:lnSpc>
                <a:spcPct val="120000"/>
              </a:lnSpc>
            </a:pPr>
            <a:r>
              <a:rPr lang="zh-CN" altLang="en-US" sz="3200">
                <a:solidFill>
                  <a:srgbClr val="0000FF"/>
                </a:solidFill>
              </a:rPr>
              <a:t>例</a:t>
            </a:r>
            <a:r>
              <a:rPr lang="en-US" altLang="zh-CN" sz="3200">
                <a:solidFill>
                  <a:srgbClr val="0000FF"/>
                </a:solidFill>
              </a:rPr>
              <a:t>3</a:t>
            </a:r>
            <a:r>
              <a:rPr lang="en-US" altLang="zh-CN" sz="3200"/>
              <a:t>    </a:t>
            </a:r>
            <a:r>
              <a:rPr lang="zh-CN" altLang="en-US" sz="3200"/>
              <a:t>设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/>
              <a:t>~</a:t>
            </a:r>
            <a:r>
              <a:rPr lang="en-US" altLang="zh-CN" sz="3200">
                <a:latin typeface="Symbol" panose="05050102010706020507" pitchFamily="18" charset="2"/>
              </a:rPr>
              <a:t>p</a:t>
            </a:r>
            <a:r>
              <a:rPr lang="en-US" altLang="zh-CN" sz="3200"/>
              <a:t>(</a:t>
            </a:r>
            <a:r>
              <a:rPr lang="en-US" altLang="zh-CN" sz="3200" i="1">
                <a:latin typeface="Symbol" panose="05050102010706020507" pitchFamily="18" charset="2"/>
              </a:rPr>
              <a:t>l</a:t>
            </a:r>
            <a:r>
              <a:rPr lang="en-US" altLang="zh-CN" sz="3200"/>
              <a:t>), </a:t>
            </a:r>
            <a:r>
              <a:rPr lang="zh-CN" altLang="en-US" sz="3200"/>
              <a:t>求</a:t>
            </a:r>
            <a:r>
              <a:rPr lang="en-US" altLang="zh-CN" sz="3200" i="1">
                <a:latin typeface="Times New Roman" panose="02020603050405020304" pitchFamily="18" charset="0"/>
              </a:rPr>
              <a:t>D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).</a:t>
            </a:r>
          </a:p>
        </p:txBody>
      </p:sp>
      <p:graphicFrame>
        <p:nvGraphicFramePr>
          <p:cNvPr id="454660" name="Object 1024">
            <a:extLst>
              <a:ext uri="{FF2B5EF4-FFF2-40B4-BE49-F238E27FC236}">
                <a16:creationId xmlns:a16="http://schemas.microsoft.com/office/drawing/2014/main" id="{ECD102F2-C7A1-7254-3EF2-1C68A069832A}"/>
              </a:ext>
            </a:extLst>
          </p:cNvPr>
          <p:cNvGraphicFramePr>
            <a:graphicFrameLocks noChangeAspect="1"/>
          </p:cNvGraphicFramePr>
          <p:nvPr>
            <p:ph sz="quarter" idx="4294967295"/>
          </p:nvPr>
        </p:nvGraphicFramePr>
        <p:xfrm>
          <a:off x="1403350" y="2060575"/>
          <a:ext cx="4300538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46040" imgH="647640" progId="Equation.DSMT4">
                  <p:embed/>
                </p:oleObj>
              </mc:Choice>
              <mc:Fallback>
                <p:oleObj name="Equation" r:id="rId2" imgW="1346040" imgH="647640" progId="Equation.DSMT4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060575"/>
                        <a:ext cx="4300538" cy="207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Text Box 2">
            <a:extLst>
              <a:ext uri="{FF2B5EF4-FFF2-40B4-BE49-F238E27FC236}">
                <a16:creationId xmlns:a16="http://schemas.microsoft.com/office/drawing/2014/main" id="{2294102F-8217-4329-36EE-3971A9A42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981075"/>
            <a:ext cx="85344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kumimoji="1" lang="en-US" altLang="zh-CN" sz="2800"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endParaRPr kumimoji="1" lang="en-US" altLang="zh-CN" sz="2800">
              <a:latin typeface="Times New Roman" panose="02020603050405020304" pitchFamily="18" charset="0"/>
            </a:endParaRPr>
          </a:p>
        </p:txBody>
      </p:sp>
      <p:graphicFrame>
        <p:nvGraphicFramePr>
          <p:cNvPr id="668682" name="Object 10">
            <a:extLst>
              <a:ext uri="{FF2B5EF4-FFF2-40B4-BE49-F238E27FC236}">
                <a16:creationId xmlns:a16="http://schemas.microsoft.com/office/drawing/2014/main" id="{90ADCA91-817C-62F6-E2BC-8C56240839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341438"/>
          <a:ext cx="38989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98800" imgH="469800" progId="Equation.3">
                  <p:embed/>
                </p:oleObj>
              </mc:Choice>
              <mc:Fallback>
                <p:oleObj name="公式" r:id="rId2" imgW="3898800" imgH="469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341438"/>
                        <a:ext cx="38989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3" name="Object 11">
            <a:extLst>
              <a:ext uri="{FF2B5EF4-FFF2-40B4-BE49-F238E27FC236}">
                <a16:creationId xmlns:a16="http://schemas.microsoft.com/office/drawing/2014/main" id="{D1BC6195-640D-7531-8830-8DB919C7F7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2060575"/>
          <a:ext cx="3390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90840" imgH="393480" progId="Equation.3">
                  <p:embed/>
                </p:oleObj>
              </mc:Choice>
              <mc:Fallback>
                <p:oleObj name="公式" r:id="rId4" imgW="3390840" imgH="3934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060575"/>
                        <a:ext cx="33909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4" name="Object 12">
            <a:extLst>
              <a:ext uri="{FF2B5EF4-FFF2-40B4-BE49-F238E27FC236}">
                <a16:creationId xmlns:a16="http://schemas.microsoft.com/office/drawing/2014/main" id="{89AEA670-1069-ECB3-187D-5B00517F06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2781300"/>
          <a:ext cx="3416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3416040" imgH="965160" progId="Equation.3">
                  <p:embed/>
                </p:oleObj>
              </mc:Choice>
              <mc:Fallback>
                <p:oleObj name="公式" r:id="rId6" imgW="3416040" imgH="9651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781300"/>
                        <a:ext cx="3416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5" name="Object 13">
            <a:extLst>
              <a:ext uri="{FF2B5EF4-FFF2-40B4-BE49-F238E27FC236}">
                <a16:creationId xmlns:a16="http://schemas.microsoft.com/office/drawing/2014/main" id="{8D2740FF-E760-0FAB-98A3-A0D3721225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933825"/>
          <a:ext cx="3187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3187440" imgH="965160" progId="Equation.3">
                  <p:embed/>
                </p:oleObj>
              </mc:Choice>
              <mc:Fallback>
                <p:oleObj name="公式" r:id="rId8" imgW="3187440" imgH="9651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933825"/>
                        <a:ext cx="31877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8686" name="Object 14">
            <a:extLst>
              <a:ext uri="{FF2B5EF4-FFF2-40B4-BE49-F238E27FC236}">
                <a16:creationId xmlns:a16="http://schemas.microsoft.com/office/drawing/2014/main" id="{4BC4613C-947F-7B3D-E653-243C38B059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5300663"/>
          <a:ext cx="32766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276360" imgH="393480" progId="Equation.3">
                  <p:embed/>
                </p:oleObj>
              </mc:Choice>
              <mc:Fallback>
                <p:oleObj name="公式" r:id="rId10" imgW="3276360" imgH="39348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300663"/>
                        <a:ext cx="32766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698" name="Object 2">
            <a:extLst>
              <a:ext uri="{FF2B5EF4-FFF2-40B4-BE49-F238E27FC236}">
                <a16:creationId xmlns:a16="http://schemas.microsoft.com/office/drawing/2014/main" id="{36DB3EEB-9B9C-AB69-57E3-C1D7C55FE7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3429000"/>
          <a:ext cx="853598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16040" imgH="914400" progId="Equation.DSMT4">
                  <p:embed/>
                </p:oleObj>
              </mc:Choice>
              <mc:Fallback>
                <p:oleObj name="Equation" r:id="rId2" imgW="3416040" imgH="914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29000"/>
                        <a:ext cx="853598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9699" name="Object 3">
            <a:extLst>
              <a:ext uri="{FF2B5EF4-FFF2-40B4-BE49-F238E27FC236}">
                <a16:creationId xmlns:a16="http://schemas.microsoft.com/office/drawing/2014/main" id="{1CF70694-D0C6-DAB8-EF82-211757C04F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1412875"/>
          <a:ext cx="43815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381200" imgH="469800" progId="Equation.3">
                  <p:embed/>
                </p:oleObj>
              </mc:Choice>
              <mc:Fallback>
                <p:oleObj name="公式" r:id="rId4" imgW="4381200" imgH="469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412875"/>
                        <a:ext cx="43815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9700" name="Text Box 4">
            <a:extLst>
              <a:ext uri="{FF2B5EF4-FFF2-40B4-BE49-F238E27FC236}">
                <a16:creationId xmlns:a16="http://schemas.microsoft.com/office/drawing/2014/main" id="{C9BA5329-11DF-D541-15BB-D859B73F1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3" y="2159000"/>
            <a:ext cx="2417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因此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泊松分布</a:t>
            </a:r>
          </a:p>
        </p:txBody>
      </p:sp>
      <p:graphicFrame>
        <p:nvGraphicFramePr>
          <p:cNvPr id="669701" name="Object 5">
            <a:extLst>
              <a:ext uri="{FF2B5EF4-FFF2-40B4-BE49-F238E27FC236}">
                <a16:creationId xmlns:a16="http://schemas.microsoft.com/office/drawing/2014/main" id="{A16CF70C-979D-4999-73CB-846B07CF3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2997200"/>
          <a:ext cx="3048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47760" imgH="393480" progId="Equation.DSMT4">
                  <p:embed/>
                </p:oleObj>
              </mc:Choice>
              <mc:Fallback>
                <p:oleObj name="Equation" r:id="rId6" imgW="304776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997200"/>
                        <a:ext cx="3048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6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6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70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Text Box 2">
            <a:extLst>
              <a:ext uri="{FF2B5EF4-FFF2-40B4-BE49-F238E27FC236}">
                <a16:creationId xmlns:a16="http://schemas.microsoft.com/office/drawing/2014/main" id="{077945C0-9201-668C-7177-75170D3CA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563563"/>
            <a:ext cx="719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</a:p>
        </p:txBody>
      </p:sp>
      <p:graphicFrame>
        <p:nvGraphicFramePr>
          <p:cNvPr id="670723" name="Object 3">
            <a:extLst>
              <a:ext uri="{FF2B5EF4-FFF2-40B4-BE49-F238E27FC236}">
                <a16:creationId xmlns:a16="http://schemas.microsoft.com/office/drawing/2014/main" id="{18491EA0-C574-3010-994D-0982AAD8FB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620713"/>
          <a:ext cx="39401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215640" progId="Equation.DSMT4">
                  <p:embed/>
                </p:oleObj>
              </mc:Choice>
              <mc:Fallback>
                <p:oleObj name="Equation" r:id="rId2" imgW="157464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620713"/>
                        <a:ext cx="39401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4" name="Text Box 4">
            <a:extLst>
              <a:ext uri="{FF2B5EF4-FFF2-40B4-BE49-F238E27FC236}">
                <a16:creationId xmlns:a16="http://schemas.microsoft.com/office/drawing/2014/main" id="{FA9C6002-5D1B-8059-1FED-F68761ED8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1541463"/>
            <a:ext cx="630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解 </a:t>
            </a:r>
          </a:p>
        </p:txBody>
      </p:sp>
      <p:graphicFrame>
        <p:nvGraphicFramePr>
          <p:cNvPr id="670725" name="Object 5">
            <a:extLst>
              <a:ext uri="{FF2B5EF4-FFF2-40B4-BE49-F238E27FC236}">
                <a16:creationId xmlns:a16="http://schemas.microsoft.com/office/drawing/2014/main" id="{1222C8D2-A41F-23BC-3C48-6A04AA682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82713" y="1570038"/>
          <a:ext cx="2540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39800" imgH="431640" progId="Equation.DSMT4">
                  <p:embed/>
                </p:oleObj>
              </mc:Choice>
              <mc:Fallback>
                <p:oleObj name="Equation" r:id="rId4" imgW="253980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1570038"/>
                        <a:ext cx="2540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726" name="Object 6">
            <a:extLst>
              <a:ext uri="{FF2B5EF4-FFF2-40B4-BE49-F238E27FC236}">
                <a16:creationId xmlns:a16="http://schemas.microsoft.com/office/drawing/2014/main" id="{9373803C-49B3-D01D-A059-A1BC76A313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9913" y="1119188"/>
          <a:ext cx="370840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08360" imgH="1409400" progId="Equation.DSMT4">
                  <p:embed/>
                </p:oleObj>
              </mc:Choice>
              <mc:Fallback>
                <p:oleObj name="Equation" r:id="rId6" imgW="3708360" imgH="1409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913" y="1119188"/>
                        <a:ext cx="370840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728" name="Object 8">
            <a:extLst>
              <a:ext uri="{FF2B5EF4-FFF2-40B4-BE49-F238E27FC236}">
                <a16:creationId xmlns:a16="http://schemas.microsoft.com/office/drawing/2014/main" id="{9DFCA7EF-C479-5592-0E45-A71C62490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068638"/>
          <a:ext cx="598011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981400" imgH="1638000" progId="Equation.DSMT4">
                  <p:embed/>
                </p:oleObj>
              </mc:Choice>
              <mc:Fallback>
                <p:oleObj name="Equation" r:id="rId8" imgW="5981400" imgH="1638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068638"/>
                        <a:ext cx="5980113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0729" name="Text Box 9">
            <a:extLst>
              <a:ext uri="{FF2B5EF4-FFF2-40B4-BE49-F238E27FC236}">
                <a16:creationId xmlns:a16="http://schemas.microsoft.com/office/drawing/2014/main" id="{D4D635EC-496D-3AC7-E6CA-C2FA226CF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5135563"/>
            <a:ext cx="24177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因此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均匀分布</a:t>
            </a:r>
          </a:p>
        </p:txBody>
      </p:sp>
      <p:graphicFrame>
        <p:nvGraphicFramePr>
          <p:cNvPr id="670730" name="Object 10">
            <a:extLst>
              <a:ext uri="{FF2B5EF4-FFF2-40B4-BE49-F238E27FC236}">
                <a16:creationId xmlns:a16="http://schemas.microsoft.com/office/drawing/2014/main" id="{80EA61A9-7836-1D49-BCA9-C256EA7429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734050"/>
          <a:ext cx="44577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457520" imgH="901440" progId="Equation.DSMT4">
                  <p:embed/>
                </p:oleObj>
              </mc:Choice>
              <mc:Fallback>
                <p:oleObj name="Equation" r:id="rId10" imgW="4457520" imgH="9014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734050"/>
                        <a:ext cx="44577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7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7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7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4" grpId="0" autoUpdateAnimBg="0"/>
      <p:bldP spid="67072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Text Box 2">
            <a:extLst>
              <a:ext uri="{FF2B5EF4-FFF2-40B4-BE49-F238E27FC236}">
                <a16:creationId xmlns:a16="http://schemas.microsoft.com/office/drawing/2014/main" id="{96AD3FE2-70D3-46A4-3B53-35D4C7CA8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85800"/>
            <a:ext cx="719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671747" name="Text Box 3">
            <a:extLst>
              <a:ext uri="{FF2B5EF4-FFF2-40B4-BE49-F238E27FC236}">
                <a16:creationId xmlns:a16="http://schemas.microsoft.com/office/drawing/2014/main" id="{6FADB550-50A9-56FE-DA5B-1D798D53A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684213"/>
            <a:ext cx="6581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设随机变量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服从指数分布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其概率密度为</a:t>
            </a:r>
          </a:p>
        </p:txBody>
      </p:sp>
      <p:graphicFrame>
        <p:nvGraphicFramePr>
          <p:cNvPr id="671748" name="Object 4">
            <a:extLst>
              <a:ext uri="{FF2B5EF4-FFF2-40B4-BE49-F238E27FC236}">
                <a16:creationId xmlns:a16="http://schemas.microsoft.com/office/drawing/2014/main" id="{3F3EDE8A-E8F2-13BD-9A11-1D6B6F5933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1208088"/>
          <a:ext cx="3187700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87440" imgH="1473120" progId="Equation.3">
                  <p:embed/>
                </p:oleObj>
              </mc:Choice>
              <mc:Fallback>
                <p:oleObj name="公式" r:id="rId2" imgW="3187440" imgH="1473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208088"/>
                        <a:ext cx="3187700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49" name="Object 5">
            <a:extLst>
              <a:ext uri="{FF2B5EF4-FFF2-40B4-BE49-F238E27FC236}">
                <a16:creationId xmlns:a16="http://schemas.microsoft.com/office/drawing/2014/main" id="{3CC81BE6-8D97-F0BB-C158-1F348FE394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2875" y="2719388"/>
          <a:ext cx="4216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216320" imgH="431640" progId="Equation.3">
                  <p:embed/>
                </p:oleObj>
              </mc:Choice>
              <mc:Fallback>
                <p:oleObj name="公式" r:id="rId4" imgW="421632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2719388"/>
                        <a:ext cx="4216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1750" name="Text Box 6">
            <a:extLst>
              <a:ext uri="{FF2B5EF4-FFF2-40B4-BE49-F238E27FC236}">
                <a16:creationId xmlns:a16="http://schemas.microsoft.com/office/drawing/2014/main" id="{DC525CCB-7D71-CC24-263B-595E7744C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357563"/>
            <a:ext cx="541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解</a:t>
            </a:r>
          </a:p>
        </p:txBody>
      </p:sp>
      <p:graphicFrame>
        <p:nvGraphicFramePr>
          <p:cNvPr id="671751" name="Object 7">
            <a:extLst>
              <a:ext uri="{FF2B5EF4-FFF2-40B4-BE49-F238E27FC236}">
                <a16:creationId xmlns:a16="http://schemas.microsoft.com/office/drawing/2014/main" id="{408E42BB-0C23-A10F-D8D4-D42783E519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675" y="3132138"/>
          <a:ext cx="53721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371920" imgH="1028520" progId="Equation.3">
                  <p:embed/>
                </p:oleObj>
              </mc:Choice>
              <mc:Fallback>
                <p:oleObj name="公式" r:id="rId6" imgW="5371920" imgH="102852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675" y="3132138"/>
                        <a:ext cx="53721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52" name="Object 8">
            <a:extLst>
              <a:ext uri="{FF2B5EF4-FFF2-40B4-BE49-F238E27FC236}">
                <a16:creationId xmlns:a16="http://schemas.microsoft.com/office/drawing/2014/main" id="{DB1DAC09-CB42-75C8-8332-C027AE91A7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6025" y="4046538"/>
          <a:ext cx="62103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6210000" imgH="1028520" progId="Equation.3">
                  <p:embed/>
                </p:oleObj>
              </mc:Choice>
              <mc:Fallback>
                <p:oleObj name="公式" r:id="rId8" imgW="6210000" imgH="10285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046538"/>
                        <a:ext cx="62103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1753" name="Object 9">
            <a:extLst>
              <a:ext uri="{FF2B5EF4-FFF2-40B4-BE49-F238E27FC236}">
                <a16:creationId xmlns:a16="http://schemas.microsoft.com/office/drawing/2014/main" id="{1CFE3789-2934-B8C5-1A08-37E5B8A741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9475" y="5043488"/>
          <a:ext cx="22479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2247840" imgH="469800" progId="Equation.3">
                  <p:embed/>
                </p:oleObj>
              </mc:Choice>
              <mc:Fallback>
                <p:oleObj name="公式" r:id="rId10" imgW="2247840" imgH="469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5043488"/>
                        <a:ext cx="22479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1754" name="Text Box 10">
            <a:extLst>
              <a:ext uri="{FF2B5EF4-FFF2-40B4-BE49-F238E27FC236}">
                <a16:creationId xmlns:a16="http://schemas.microsoft.com/office/drawing/2014/main" id="{8A3C4E5B-86C1-017B-3E4D-7645696BA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5637213"/>
            <a:ext cx="3130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由此可知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指数分布</a:t>
            </a:r>
          </a:p>
        </p:txBody>
      </p:sp>
      <p:graphicFrame>
        <p:nvGraphicFramePr>
          <p:cNvPr id="671755" name="Object 11">
            <a:extLst>
              <a:ext uri="{FF2B5EF4-FFF2-40B4-BE49-F238E27FC236}">
                <a16:creationId xmlns:a16="http://schemas.microsoft.com/office/drawing/2014/main" id="{474717C1-F37A-4894-F940-E98ED05DEC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1275" y="5661025"/>
          <a:ext cx="36830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682800" imgH="406080" progId="Equation.3">
                  <p:embed/>
                </p:oleObj>
              </mc:Choice>
              <mc:Fallback>
                <p:oleObj name="公式" r:id="rId12" imgW="3682800" imgH="4060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661025"/>
                        <a:ext cx="3683000" cy="4048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7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7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7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7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7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7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7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1747" grpId="0" autoUpdateAnimBg="0"/>
      <p:bldP spid="671750" grpId="0" autoUpdateAnimBg="0"/>
      <p:bldP spid="671754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>
            <a:extLst>
              <a:ext uri="{FF2B5EF4-FFF2-40B4-BE49-F238E27FC236}">
                <a16:creationId xmlns:a16="http://schemas.microsoft.com/office/drawing/2014/main" id="{A31A5A3F-2DD4-DD75-603E-84C20A1AE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2978150"/>
            <a:ext cx="7848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708611" name="Text Box 3">
            <a:extLst>
              <a:ext uri="{FF2B5EF4-FFF2-40B4-BE49-F238E27FC236}">
                <a16:creationId xmlns:a16="http://schemas.microsoft.com/office/drawing/2014/main" id="{E1E7204D-91FC-1B46-572A-03BB1EA6B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"/>
            <a:ext cx="719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708612" name="Object 4">
            <a:extLst>
              <a:ext uri="{FF2B5EF4-FFF2-40B4-BE49-F238E27FC236}">
                <a16:creationId xmlns:a16="http://schemas.microsoft.com/office/drawing/2014/main" id="{F1FF418A-5574-06B7-A9CB-30A5E29D6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620713"/>
          <a:ext cx="7607300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607160" imgH="1002960" progId="Equation.DSMT4">
                  <p:embed/>
                </p:oleObj>
              </mc:Choice>
              <mc:Fallback>
                <p:oleObj name="Equation" r:id="rId3" imgW="7607160" imgH="1002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20713"/>
                        <a:ext cx="7607300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8613" name="Object 5">
            <a:extLst>
              <a:ext uri="{FF2B5EF4-FFF2-40B4-BE49-F238E27FC236}">
                <a16:creationId xmlns:a16="http://schemas.microsoft.com/office/drawing/2014/main" id="{2A7C2DB8-ACBF-72C1-9A0A-CFFDC1F48B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676400"/>
          <a:ext cx="5487988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86400" imgH="1473120" progId="Equation.DSMT4">
                  <p:embed/>
                </p:oleObj>
              </mc:Choice>
              <mc:Fallback>
                <p:oleObj name="Equation" r:id="rId5" imgW="5486400" imgH="14731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76400"/>
                        <a:ext cx="5487988" cy="147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8614" name="Text Box 6">
            <a:extLst>
              <a:ext uri="{FF2B5EF4-FFF2-40B4-BE49-F238E27FC236}">
                <a16:creationId xmlns:a16="http://schemas.microsoft.com/office/drawing/2014/main" id="{C036626A-AECA-9AE6-C1B7-B366E8307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" y="3200400"/>
            <a:ext cx="7813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 b="1">
                <a:latin typeface="Times New Roman" panose="02020603050405020304" pitchFamily="18" charset="0"/>
              </a:rPr>
              <a:t>若将这两个电子装置串联连接组成整机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求整机</a:t>
            </a:r>
            <a:endParaRPr kumimoji="1" lang="zh-CN" altLang="en-US" sz="2800">
              <a:latin typeface="Times New Roman" panose="02020603050405020304" pitchFamily="18" charset="0"/>
            </a:endParaRPr>
          </a:p>
        </p:txBody>
      </p:sp>
      <p:sp>
        <p:nvSpPr>
          <p:cNvPr id="708615" name="Text Box 7">
            <a:extLst>
              <a:ext uri="{FF2B5EF4-FFF2-40B4-BE49-F238E27FC236}">
                <a16:creationId xmlns:a16="http://schemas.microsoft.com/office/drawing/2014/main" id="{5422766F-334A-27D7-397D-F4B17C4C8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3781425"/>
            <a:ext cx="4875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zh-CN" altLang="en-US" sz="2800" b="1">
                <a:latin typeface="Times New Roman" panose="02020603050405020304" pitchFamily="18" charset="0"/>
              </a:rPr>
              <a:t>寿命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以小时计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N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的数学期望</a:t>
            </a:r>
            <a:r>
              <a:rPr kumimoji="1" lang="en-US" altLang="zh-CN" sz="2800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708616" name="Object 8">
            <a:extLst>
              <a:ext uri="{FF2B5EF4-FFF2-40B4-BE49-F238E27FC236}">
                <a16:creationId xmlns:a16="http://schemas.microsoft.com/office/drawing/2014/main" id="{2A3AE60C-E204-D038-E697-2A8C4046A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763" y="4559300"/>
          <a:ext cx="459740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97200" imgH="1841400" progId="Equation.DSMT4">
                  <p:embed/>
                </p:oleObj>
              </mc:Choice>
              <mc:Fallback>
                <p:oleObj name="Equation" r:id="rId7" imgW="4597200" imgH="1841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4559300"/>
                        <a:ext cx="4597400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0658" name="Object 2">
            <a:extLst>
              <a:ext uri="{FF2B5EF4-FFF2-40B4-BE49-F238E27FC236}">
                <a16:creationId xmlns:a16="http://schemas.microsoft.com/office/drawing/2014/main" id="{F3536661-CED5-DE50-ABA0-EAF8794C4B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5338" y="1308100"/>
          <a:ext cx="6299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98920" imgH="1282680" progId="Equation.DSMT4">
                  <p:embed/>
                </p:oleObj>
              </mc:Choice>
              <mc:Fallback>
                <p:oleObj name="Equation" r:id="rId3" imgW="6298920" imgH="12826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1308100"/>
                        <a:ext cx="62992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59" name="Object 3">
            <a:extLst>
              <a:ext uri="{FF2B5EF4-FFF2-40B4-BE49-F238E27FC236}">
                <a16:creationId xmlns:a16="http://schemas.microsoft.com/office/drawing/2014/main" id="{4F2E09C9-9ACB-B8F6-C0D0-E9A465AB5F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0100" y="2667000"/>
          <a:ext cx="4838700" cy="201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838400" imgH="2019240" progId="Equation.DSMT4">
                  <p:embed/>
                </p:oleObj>
              </mc:Choice>
              <mc:Fallback>
                <p:oleObj name="Equation" r:id="rId5" imgW="4838400" imgH="2019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2667000"/>
                        <a:ext cx="4838700" cy="201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0" name="Object 4">
            <a:extLst>
              <a:ext uri="{FF2B5EF4-FFF2-40B4-BE49-F238E27FC236}">
                <a16:creationId xmlns:a16="http://schemas.microsoft.com/office/drawing/2014/main" id="{C903335F-45D1-A9DB-77AC-CB5B7C4F89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5105400"/>
          <a:ext cx="5741988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40200" imgH="1028520" progId="Equation.DSMT4">
                  <p:embed/>
                </p:oleObj>
              </mc:Choice>
              <mc:Fallback>
                <p:oleObj name="Equation" r:id="rId7" imgW="5740200" imgH="1028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105400"/>
                        <a:ext cx="5741988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0661" name="Group 5">
            <a:extLst>
              <a:ext uri="{FF2B5EF4-FFF2-40B4-BE49-F238E27FC236}">
                <a16:creationId xmlns:a16="http://schemas.microsoft.com/office/drawing/2014/main" id="{AFE6DD17-2034-8C60-685E-CC708F1C90C2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609600"/>
            <a:ext cx="5113337" cy="519113"/>
            <a:chOff x="521" y="384"/>
            <a:chExt cx="3221" cy="327"/>
          </a:xfrm>
        </p:grpSpPr>
        <p:graphicFrame>
          <p:nvGraphicFramePr>
            <p:cNvPr id="710662" name="Object 6">
              <a:extLst>
                <a:ext uri="{FF2B5EF4-FFF2-40B4-BE49-F238E27FC236}">
                  <a16:creationId xmlns:a16="http://schemas.microsoft.com/office/drawing/2014/main" id="{C22B1C43-EBCC-1D88-6300-2F13E9DF9D2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1" y="429"/>
            <a:ext cx="15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527200" imgH="431640" progId="Equation.DSMT4">
                    <p:embed/>
                  </p:oleObj>
                </mc:Choice>
                <mc:Fallback>
                  <p:oleObj name="Equation" r:id="rId9" imgW="2527200" imgH="43164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429"/>
                          <a:ext cx="15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0663" name="Text Box 7">
              <a:extLst>
                <a:ext uri="{FF2B5EF4-FFF2-40B4-BE49-F238E27FC236}">
                  <a16:creationId xmlns:a16="http://schemas.microsoft.com/office/drawing/2014/main" id="{3DE0B811-A19E-8C1C-F596-402FCAD3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3" y="384"/>
              <a:ext cx="176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的分布函数为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1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Text Box 2">
            <a:extLst>
              <a:ext uri="{FF2B5EF4-FFF2-40B4-BE49-F238E27FC236}">
                <a16:creationId xmlns:a16="http://schemas.microsoft.com/office/drawing/2014/main" id="{23677278-04F1-80AC-25AB-85AC1BE0F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404813"/>
            <a:ext cx="40751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方差的性质</a:t>
            </a:r>
          </a:p>
        </p:txBody>
      </p:sp>
      <p:sp>
        <p:nvSpPr>
          <p:cNvPr id="457731" name="Text Box 3">
            <a:extLst>
              <a:ext uri="{FF2B5EF4-FFF2-40B4-BE49-F238E27FC236}">
                <a16:creationId xmlns:a16="http://schemas.microsoft.com/office/drawing/2014/main" id="{C8F51A5D-CC29-7004-6935-0F0F560EC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484313"/>
            <a:ext cx="4337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600" b="1">
                <a:latin typeface="Times New Roman" panose="02020603050405020304" pitchFamily="18" charset="0"/>
              </a:rPr>
              <a:t>(1)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C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是常数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57732" name="Object 4">
            <a:extLst>
              <a:ext uri="{FF2B5EF4-FFF2-40B4-BE49-F238E27FC236}">
                <a16:creationId xmlns:a16="http://schemas.microsoft.com/office/drawing/2014/main" id="{F9EAE81A-BB61-A66C-5B70-60485B97F7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3438" y="1628775"/>
          <a:ext cx="19224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60160" imgH="393480" progId="Equation.DSMT4">
                  <p:embed/>
                </p:oleObj>
              </mc:Choice>
              <mc:Fallback>
                <p:oleObj name="Equation" r:id="rId2" imgW="146016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628775"/>
                        <a:ext cx="192246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3" name="Rectangle 5">
            <a:extLst>
              <a:ext uri="{FF2B5EF4-FFF2-40B4-BE49-F238E27FC236}">
                <a16:creationId xmlns:a16="http://schemas.microsoft.com/office/drawing/2014/main" id="{7BAE38ED-F2D1-0A11-17D6-A07784EF2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781300"/>
            <a:ext cx="8280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 b="1">
                <a:latin typeface="Times New Roman" panose="02020603050405020304" pitchFamily="18" charset="0"/>
              </a:rPr>
              <a:t>(2)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设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</a:rPr>
              <a:t>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是一个随机变量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C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是常数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则有</a:t>
            </a:r>
          </a:p>
        </p:txBody>
      </p:sp>
      <p:graphicFrame>
        <p:nvGraphicFramePr>
          <p:cNvPr id="457734" name="Object 6">
            <a:extLst>
              <a:ext uri="{FF2B5EF4-FFF2-40B4-BE49-F238E27FC236}">
                <a16:creationId xmlns:a16="http://schemas.microsoft.com/office/drawing/2014/main" id="{E7A65811-165F-FD56-C022-F99C7240EA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3573463"/>
          <a:ext cx="403225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68200" imgH="228600" progId="Equation.DSMT4">
                  <p:embed/>
                </p:oleObj>
              </mc:Choice>
              <mc:Fallback>
                <p:oleObj name="Equation" r:id="rId4" imgW="11682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73463"/>
                        <a:ext cx="403225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7735" name="Object 7">
            <a:extLst>
              <a:ext uri="{FF2B5EF4-FFF2-40B4-BE49-F238E27FC236}">
                <a16:creationId xmlns:a16="http://schemas.microsoft.com/office/drawing/2014/main" id="{0D4C3E38-BBC2-3AB2-F108-98C9B92C72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4581525"/>
          <a:ext cx="3887788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800" imgH="215640" progId="Equation.DSMT4">
                  <p:embed/>
                </p:oleObj>
              </mc:Choice>
              <mc:Fallback>
                <p:oleObj name="Equation" r:id="rId6" imgW="1180800" imgH="2156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581525"/>
                        <a:ext cx="3887788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7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7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31" grpId="0" autoUpdateAnimBg="0"/>
      <p:bldP spid="45773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>
            <a:extLst>
              <a:ext uri="{FF2B5EF4-FFF2-40B4-BE49-F238E27FC236}">
                <a16:creationId xmlns:a16="http://schemas.microsoft.com/office/drawing/2014/main" id="{0DE7D6EA-1A3E-B498-FA7E-879A3256C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8" y="476250"/>
            <a:ext cx="6950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2.</a:t>
            </a:r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连续型随机变量数学期望的定义</a:t>
            </a:r>
          </a:p>
        </p:txBody>
      </p:sp>
      <p:graphicFrame>
        <p:nvGraphicFramePr>
          <p:cNvPr id="284675" name="Object 3">
            <a:extLst>
              <a:ext uri="{FF2B5EF4-FFF2-40B4-BE49-F238E27FC236}">
                <a16:creationId xmlns:a16="http://schemas.microsoft.com/office/drawing/2014/main" id="{53C046FF-B3EA-DE7B-5DAA-E8F68FF04A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584325"/>
          <a:ext cx="7991475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37360" imgH="3949560" progId="Equation.3">
                  <p:embed/>
                </p:oleObj>
              </mc:Choice>
              <mc:Fallback>
                <p:oleObj name="Equation" r:id="rId3" imgW="7137360" imgH="39495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84325"/>
                        <a:ext cx="7991475" cy="43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>
            <a:extLst>
              <a:ext uri="{FF2B5EF4-FFF2-40B4-BE49-F238E27FC236}">
                <a16:creationId xmlns:a16="http://schemas.microsoft.com/office/drawing/2014/main" id="{C9264BF9-1FA0-FCF6-D08D-79E18580AEE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476250"/>
            <a:ext cx="8893175" cy="38862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(3)</a:t>
            </a:r>
            <a:r>
              <a:rPr lang="zh-CN" altLang="en-US">
                <a:latin typeface="Times New Roman" panose="02020603050405020304" pitchFamily="18" charset="0"/>
              </a:rPr>
              <a:t>对任意两个随机变量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	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+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)=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)+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			+</a:t>
            </a:r>
            <a:r>
              <a:rPr lang="en-US" altLang="zh-CN" i="1">
                <a:latin typeface="Times New Roman" panose="02020603050405020304" pitchFamily="18" charset="0"/>
              </a:rPr>
              <a:t>2E</a:t>
            </a:r>
            <a:r>
              <a:rPr lang="en-US" altLang="zh-CN">
                <a:latin typeface="Times New Roman" panose="02020603050405020304" pitchFamily="18" charset="0"/>
              </a:rPr>
              <a:t>{[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-</a:t>
            </a:r>
            <a:r>
              <a:rPr lang="en-US" altLang="zh-CN" i="1">
                <a:latin typeface="Times New Roman" panose="02020603050405020304" pitchFamily="18" charset="0"/>
              </a:rPr>
              <a:t>E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)][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-</a:t>
            </a:r>
            <a:r>
              <a:rPr lang="en-US" altLang="zh-CN" i="1">
                <a:latin typeface="Times New Roman" panose="02020603050405020304" pitchFamily="18" charset="0"/>
              </a:rPr>
              <a:t>E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)]}  (2.5)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zh-CN" altLang="en-US">
                <a:latin typeface="Times New Roman" panose="02020603050405020304" pitchFamily="18" charset="0"/>
              </a:rPr>
              <a:t>特别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若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zh-CN" altLang="en-US">
                <a:latin typeface="Times New Roman" panose="02020603050405020304" pitchFamily="18" charset="0"/>
              </a:rPr>
              <a:t>相互独立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则</a:t>
            </a:r>
            <a:br>
              <a:rPr lang="zh-CN" altLang="en-US">
                <a:latin typeface="Times New Roman" panose="02020603050405020304" pitchFamily="18" charset="0"/>
              </a:rPr>
            </a:br>
            <a:r>
              <a:rPr lang="zh-CN" altLang="en-US">
                <a:latin typeface="Times New Roman" panose="02020603050405020304" pitchFamily="18" charset="0"/>
              </a:rPr>
              <a:t>	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+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)=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)+</a:t>
            </a:r>
            <a:r>
              <a:rPr lang="en-US" altLang="zh-CN" i="1">
                <a:latin typeface="Times New Roman" panose="02020603050405020304" pitchFamily="18" charset="0"/>
              </a:rPr>
              <a:t>D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                       (2.6)</a:t>
            </a:r>
            <a:br>
              <a:rPr lang="en-US" altLang="zh-CN" sz="3200">
                <a:latin typeface="Times New Roman" panose="02020603050405020304" pitchFamily="18" charset="0"/>
              </a:rPr>
            </a:br>
            <a:endParaRPr lang="en-US" altLang="zh-CN" sz="3200">
              <a:latin typeface="Times New Roman" panose="02020603050405020304" pitchFamily="18" charset="0"/>
            </a:endParaRPr>
          </a:p>
        </p:txBody>
      </p:sp>
      <p:sp>
        <p:nvSpPr>
          <p:cNvPr id="458755" name="Text Box 3">
            <a:extLst>
              <a:ext uri="{FF2B5EF4-FFF2-40B4-BE49-F238E27FC236}">
                <a16:creationId xmlns:a16="http://schemas.microsoft.com/office/drawing/2014/main" id="{4E373658-F0E9-3DBB-223D-0DA969CE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581525"/>
            <a:ext cx="1223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推广</a:t>
            </a:r>
          </a:p>
        </p:txBody>
      </p:sp>
      <p:graphicFrame>
        <p:nvGraphicFramePr>
          <p:cNvPr id="458756" name="Object 4">
            <a:extLst>
              <a:ext uri="{FF2B5EF4-FFF2-40B4-BE49-F238E27FC236}">
                <a16:creationId xmlns:a16="http://schemas.microsoft.com/office/drawing/2014/main" id="{83892D5A-BD20-1A29-5CDD-59C75AA476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4724400"/>
          <a:ext cx="58277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825800" imgH="444240" progId="Equation.3">
                  <p:embed/>
                </p:oleObj>
              </mc:Choice>
              <mc:Fallback>
                <p:oleObj name="公式" r:id="rId2" imgW="482580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724400"/>
                        <a:ext cx="58277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8757" name="Object 5">
            <a:extLst>
              <a:ext uri="{FF2B5EF4-FFF2-40B4-BE49-F238E27FC236}">
                <a16:creationId xmlns:a16="http://schemas.microsoft.com/office/drawing/2014/main" id="{9BA4CA61-BF66-4C7A-067A-B16321A25DA2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88913" y="5521325"/>
          <a:ext cx="8486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3390840" imgH="228600" progId="Equation.3">
                  <p:embed/>
                </p:oleObj>
              </mc:Choice>
              <mc:Fallback>
                <p:oleObj name="公式" r:id="rId4" imgW="339084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3" y="5521325"/>
                        <a:ext cx="84867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8758" name="Rectangle 6">
            <a:extLst>
              <a:ext uri="{FF2B5EF4-FFF2-40B4-BE49-F238E27FC236}">
                <a16:creationId xmlns:a16="http://schemas.microsoft.com/office/drawing/2014/main" id="{3B8C2E62-F347-8E68-F3E5-98A67942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2492375"/>
            <a:ext cx="8713787" cy="1657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58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9778" name="Object 2">
            <a:extLst>
              <a:ext uri="{FF2B5EF4-FFF2-40B4-BE49-F238E27FC236}">
                <a16:creationId xmlns:a16="http://schemas.microsoft.com/office/drawing/2014/main" id="{80B4B826-B6DD-EF59-D394-7F5ACF708E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6750" y="1196975"/>
          <a:ext cx="774065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77960" imgH="457200" progId="Equation.DSMT4">
                  <p:embed/>
                </p:oleObj>
              </mc:Choice>
              <mc:Fallback>
                <p:oleObj name="Equation" r:id="rId2" imgW="25779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1196975"/>
                        <a:ext cx="774065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9779" name="Object 3">
            <a:extLst>
              <a:ext uri="{FF2B5EF4-FFF2-40B4-BE49-F238E27FC236}">
                <a16:creationId xmlns:a16="http://schemas.microsoft.com/office/drawing/2014/main" id="{43453AB5-0F0E-54F2-3544-2004BB2FEF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050" y="2852738"/>
          <a:ext cx="3011488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02960" imgH="203040" progId="Equation.DSMT4">
                  <p:embed/>
                </p:oleObj>
              </mc:Choice>
              <mc:Fallback>
                <p:oleObj name="Equation" r:id="rId4" imgW="100296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852738"/>
                        <a:ext cx="3011488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1E4C4345-2A64-4475-5197-02A4D27C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504950"/>
            <a:ext cx="8713788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600" b="1">
                <a:latin typeface="Times New Roman" panose="02020603050405020304" pitchFamily="18" charset="0"/>
              </a:rPr>
              <a:t>随机变量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n</a:t>
            </a:r>
            <a:r>
              <a:rPr kumimoji="1" lang="zh-CN" altLang="en-US" sz="3600" b="1">
                <a:latin typeface="Times New Roman" panose="02020603050405020304" pitchFamily="18" charset="0"/>
              </a:rPr>
              <a:t>重伯努利试验中事件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发生的次数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且在每次试验中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A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发生的概率为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3600" b="1">
                <a:latin typeface="Times New Roman" panose="02020603050405020304" pitchFamily="18" charset="0"/>
              </a:rPr>
              <a:t>.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46819" name="Object 1024">
            <a:extLst>
              <a:ext uri="{FF2B5EF4-FFF2-40B4-BE49-F238E27FC236}">
                <a16:creationId xmlns:a16="http://schemas.microsoft.com/office/drawing/2014/main" id="{BD2808C1-ECDC-3609-8507-A5D45E0B94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88" y="3429000"/>
          <a:ext cx="8958262" cy="141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984400" imgH="469800" progId="Equation.3">
                  <p:embed/>
                </p:oleObj>
              </mc:Choice>
              <mc:Fallback>
                <p:oleObj name="公式" r:id="rId2" imgW="2984400" imgH="4698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8" y="3429000"/>
                        <a:ext cx="8958262" cy="141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0" name="Rectangle 4">
            <a:extLst>
              <a:ext uri="{FF2B5EF4-FFF2-40B4-BE49-F238E27FC236}">
                <a16:creationId xmlns:a16="http://schemas.microsoft.com/office/drawing/2014/main" id="{CD39795A-ABB3-36ED-F05E-D87362D81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517525"/>
            <a:ext cx="8713787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6</a:t>
            </a:r>
            <a:r>
              <a:rPr kumimoji="1" lang="en-US" altLang="zh-CN" sz="3600" b="1" i="1">
                <a:solidFill>
                  <a:srgbClr val="0000FF"/>
                </a:solidFill>
                <a:latin typeface="Times New Roman" panose="02020603050405020304" pitchFamily="18" charset="0"/>
              </a:rPr>
              <a:t>   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600" b="1">
                <a:latin typeface="Times New Roman" panose="02020603050405020304" pitchFamily="18" charset="0"/>
              </a:rPr>
              <a:t>~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b</a:t>
            </a:r>
            <a:r>
              <a:rPr kumimoji="1" lang="en-US" altLang="zh-CN" sz="3600" b="1">
                <a:latin typeface="Times New Roman" panose="02020603050405020304" pitchFamily="18" charset="0"/>
              </a:rPr>
              <a:t>(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n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3600" b="1">
                <a:latin typeface="Times New Roman" panose="02020603050405020304" pitchFamily="18" charset="0"/>
              </a:rPr>
              <a:t>),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求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E(X), D(X).</a:t>
            </a:r>
          </a:p>
        </p:txBody>
      </p:sp>
      <p:graphicFrame>
        <p:nvGraphicFramePr>
          <p:cNvPr id="546821" name="Object 5">
            <a:extLst>
              <a:ext uri="{FF2B5EF4-FFF2-40B4-BE49-F238E27FC236}">
                <a16:creationId xmlns:a16="http://schemas.microsoft.com/office/drawing/2014/main" id="{AB2B5943-0590-74E3-907E-BC681AA577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87450" y="5445125"/>
          <a:ext cx="5916613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480" imgH="228600" progId="Equation.DSMT4">
                  <p:embed/>
                </p:oleObj>
              </mc:Choice>
              <mc:Fallback>
                <p:oleObj name="Equation" r:id="rId4" imgW="196848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45125"/>
                        <a:ext cx="5916613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6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6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>
            <a:extLst>
              <a:ext uri="{FF2B5EF4-FFF2-40B4-BE49-F238E27FC236}">
                <a16:creationId xmlns:a16="http://schemas.microsoft.com/office/drawing/2014/main" id="{1F645CE7-6C11-7E0A-918C-D62A87669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49325"/>
            <a:ext cx="6192838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en-US" altLang="zh-CN" sz="36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kumimoji="1" lang="en-US" altLang="zh-CN" sz="3600" b="1" i="1"/>
              <a:t> 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X~N(</a:t>
            </a:r>
            <a:r>
              <a:rPr kumimoji="1" lang="en-US" altLang="zh-CN" sz="3600" b="1" i="1">
                <a:latin typeface="Symbol" panose="05050102010706020507" pitchFamily="18" charset="2"/>
              </a:rPr>
              <a:t>m,s</a:t>
            </a:r>
            <a:r>
              <a:rPr kumimoji="1" lang="en-US" altLang="zh-CN" sz="3600" b="1" i="1" baseline="30000">
                <a:latin typeface="Symbol" panose="05050102010706020507" pitchFamily="18" charset="2"/>
              </a:rPr>
              <a:t>2</a:t>
            </a:r>
            <a:r>
              <a:rPr kumimoji="1" lang="en-US" altLang="zh-CN" sz="3600" b="1" i="1"/>
              <a:t>)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,</a:t>
            </a:r>
            <a:r>
              <a:rPr kumimoji="1" lang="zh-CN" altLang="en-US" sz="3600" b="1"/>
              <a:t>求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E(X), 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D(X).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84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灯片编号占位符 4">
            <a:extLst>
              <a:ext uri="{FF2B5EF4-FFF2-40B4-BE49-F238E27FC236}">
                <a16:creationId xmlns:a16="http://schemas.microsoft.com/office/drawing/2014/main" id="{7A5CA1C4-DF20-705B-D98B-FCEDFA69D132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0AD76D4E-E8D9-4E0A-9384-03F7BDCED398}" type="slidenum">
              <a:rPr lang="en-US" altLang="zh-CN" sz="1400">
                <a:solidFill>
                  <a:schemeClr val="folHlink"/>
                </a:solidFill>
              </a:rPr>
              <a:pPr algn="r"/>
              <a:t>64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549891" name="Rectangle 2">
            <a:extLst>
              <a:ext uri="{FF2B5EF4-FFF2-40B4-BE49-F238E27FC236}">
                <a16:creationId xmlns:a16="http://schemas.microsoft.com/office/drawing/2014/main" id="{7617AAF6-0743-E1CC-CC76-A86A826DDA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561975"/>
            <a:ext cx="9144000" cy="3082925"/>
          </a:xfrm>
        </p:spPr>
        <p:txBody>
          <a:bodyPr anchor="t"/>
          <a:lstStyle/>
          <a:p>
            <a:pPr>
              <a:lnSpc>
                <a:spcPct val="145000"/>
              </a:lnSpc>
            </a:pPr>
            <a:r>
              <a:rPr lang="en-US" altLang="zh-CN" sz="3600"/>
              <a:t> </a:t>
            </a:r>
            <a:r>
              <a:rPr lang="zh-CN" altLang="en-US" sz="3600"/>
              <a:t>若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3600"/>
              <a:t>~</a:t>
            </a:r>
            <a:r>
              <a:rPr lang="en-US" altLang="zh-CN" sz="3600" i="1">
                <a:latin typeface="Times New Roman" panose="02020603050405020304" pitchFamily="18" charset="0"/>
              </a:rPr>
              <a:t>N</a:t>
            </a:r>
            <a:r>
              <a:rPr lang="en-US" altLang="zh-CN" sz="3600"/>
              <a:t>(</a:t>
            </a:r>
            <a:r>
              <a:rPr lang="en-US" altLang="zh-CN" sz="3600" i="1">
                <a:latin typeface="Symbol" panose="05050102010706020507" pitchFamily="18" charset="2"/>
              </a:rPr>
              <a:t>m</a:t>
            </a:r>
            <a:r>
              <a:rPr lang="en-US" altLang="zh-CN" sz="36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3600"/>
              <a:t>,</a:t>
            </a:r>
            <a:r>
              <a:rPr lang="en-US" altLang="zh-CN" sz="3600" i="1">
                <a:latin typeface="Symbol" panose="05050102010706020507" pitchFamily="18" charset="2"/>
              </a:rPr>
              <a:t>s</a:t>
            </a:r>
            <a:r>
              <a:rPr lang="en-US" altLang="zh-CN" sz="36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3600" baseline="30000"/>
              <a:t>2</a:t>
            </a:r>
            <a:r>
              <a:rPr lang="en-US" altLang="zh-CN" sz="3600"/>
              <a:t>), </a:t>
            </a:r>
            <a:r>
              <a:rPr lang="en-US" altLang="zh-CN" sz="3600" i="1">
                <a:latin typeface="Times New Roman" panose="02020603050405020304" pitchFamily="18" charset="0"/>
              </a:rPr>
              <a:t>i</a:t>
            </a:r>
            <a:r>
              <a:rPr lang="en-US" altLang="zh-CN" sz="3600">
                <a:latin typeface="Times New Roman" panose="02020603050405020304" pitchFamily="18" charset="0"/>
              </a:rPr>
              <a:t>=1,2,...,</a:t>
            </a:r>
            <a:r>
              <a:rPr lang="en-US" altLang="zh-CN" sz="3600" i="1">
                <a:latin typeface="Times New Roman" panose="02020603050405020304" pitchFamily="18" charset="0"/>
              </a:rPr>
              <a:t>n</a:t>
            </a:r>
            <a:r>
              <a:rPr lang="en-US" altLang="zh-CN" sz="3600"/>
              <a:t>, </a:t>
            </a:r>
            <a:r>
              <a:rPr lang="zh-CN" altLang="en-US" sz="3600"/>
              <a:t>且它们相互独立</a:t>
            </a:r>
            <a:r>
              <a:rPr lang="en-US" altLang="zh-CN" sz="3600"/>
              <a:t>, </a:t>
            </a:r>
            <a:r>
              <a:rPr lang="zh-CN" altLang="en-US" sz="3600"/>
              <a:t>则</a:t>
            </a:r>
            <a:r>
              <a:rPr lang="en-US" altLang="zh-CN" sz="3600" i="1">
                <a:latin typeface="Times New Roman" panose="02020603050405020304" pitchFamily="18" charset="0"/>
              </a:rPr>
              <a:t>C</a:t>
            </a:r>
            <a:r>
              <a:rPr lang="en-US" altLang="zh-CN" sz="3600" baseline="-25000">
                <a:latin typeface="Times New Roman" panose="02020603050405020304" pitchFamily="18" charset="0"/>
              </a:rPr>
              <a:t>1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 baseline="-25000">
                <a:latin typeface="Times New Roman" panose="02020603050405020304" pitchFamily="18" charset="0"/>
              </a:rPr>
              <a:t>1</a:t>
            </a:r>
            <a:r>
              <a:rPr lang="en-US" altLang="zh-CN" sz="3600">
                <a:latin typeface="Times New Roman" panose="02020603050405020304" pitchFamily="18" charset="0"/>
              </a:rPr>
              <a:t>+</a:t>
            </a:r>
            <a:r>
              <a:rPr lang="en-US" altLang="zh-CN" sz="3600" i="1">
                <a:latin typeface="Times New Roman" panose="02020603050405020304" pitchFamily="18" charset="0"/>
              </a:rPr>
              <a:t>C</a:t>
            </a:r>
            <a:r>
              <a:rPr lang="en-US" altLang="zh-CN" sz="3600" baseline="-25000">
                <a:latin typeface="Times New Roman" panose="02020603050405020304" pitchFamily="18" charset="0"/>
              </a:rPr>
              <a:t>2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 baseline="-25000">
                <a:latin typeface="Times New Roman" panose="02020603050405020304" pitchFamily="18" charset="0"/>
              </a:rPr>
              <a:t>2</a:t>
            </a:r>
            <a:r>
              <a:rPr lang="en-US" altLang="zh-CN" sz="3600">
                <a:latin typeface="Times New Roman" panose="02020603050405020304" pitchFamily="18" charset="0"/>
              </a:rPr>
              <a:t>+...+</a:t>
            </a:r>
            <a:r>
              <a:rPr lang="en-US" altLang="zh-CN" sz="3600" i="1">
                <a:latin typeface="Times New Roman" panose="02020603050405020304" pitchFamily="18" charset="0"/>
              </a:rPr>
              <a:t>C</a:t>
            </a:r>
            <a:r>
              <a:rPr lang="en-US" altLang="zh-CN" sz="3600" i="1" baseline="-25000">
                <a:latin typeface="Times New Roman" panose="02020603050405020304" pitchFamily="18" charset="0"/>
              </a:rPr>
              <a:t>n</a:t>
            </a:r>
            <a:r>
              <a:rPr lang="en-US" altLang="zh-CN" sz="3600" i="1">
                <a:latin typeface="Times New Roman" panose="02020603050405020304" pitchFamily="18" charset="0"/>
              </a:rPr>
              <a:t>X</a:t>
            </a:r>
            <a:r>
              <a:rPr lang="en-US" altLang="zh-CN" sz="3600" i="1" baseline="-25000">
                <a:latin typeface="Times New Roman" panose="02020603050405020304" pitchFamily="18" charset="0"/>
              </a:rPr>
              <a:t>n</a:t>
            </a:r>
            <a:r>
              <a:rPr lang="zh-CN" altLang="en-US" sz="3600"/>
              <a:t>仍然服从正态分布  </a:t>
            </a:r>
            <a:br>
              <a:rPr lang="zh-CN" altLang="en-US" sz="3600"/>
            </a:br>
            <a:r>
              <a:rPr lang="zh-CN" altLang="en-US" sz="3600"/>
              <a:t>        </a:t>
            </a:r>
            <a:r>
              <a:rPr lang="en-US" altLang="zh-CN" sz="2400"/>
              <a:t>(</a:t>
            </a:r>
            <a:r>
              <a:rPr lang="en-US" altLang="zh-CN" sz="2400" i="1"/>
              <a:t>C</a:t>
            </a:r>
            <a:r>
              <a:rPr lang="en-US" altLang="zh-CN" sz="2400" baseline="-25000"/>
              <a:t>1</a:t>
            </a:r>
            <a:r>
              <a:rPr lang="en-US" altLang="zh-CN" sz="2400"/>
              <a:t>,</a:t>
            </a:r>
            <a:r>
              <a:rPr lang="en-US" altLang="zh-CN" sz="2400" i="1"/>
              <a:t>C</a:t>
            </a:r>
            <a:r>
              <a:rPr lang="en-US" altLang="zh-CN" sz="2400" baseline="-25000"/>
              <a:t>2</a:t>
            </a:r>
            <a:r>
              <a:rPr lang="en-US" altLang="zh-CN" sz="2400"/>
              <a:t>,...,</a:t>
            </a:r>
            <a:r>
              <a:rPr lang="en-US" altLang="zh-CN" sz="2400" i="1"/>
              <a:t>C</a:t>
            </a:r>
            <a:r>
              <a:rPr lang="en-US" altLang="zh-CN" sz="2400" i="1" baseline="-25000"/>
              <a:t>n</a:t>
            </a:r>
            <a:r>
              <a:rPr lang="zh-CN" altLang="en-US" sz="2400"/>
              <a:t>是不全为</a:t>
            </a:r>
            <a:r>
              <a:rPr lang="en-US" altLang="zh-CN" sz="2400"/>
              <a:t>0</a:t>
            </a:r>
            <a:r>
              <a:rPr lang="zh-CN" altLang="en-US" sz="2400"/>
              <a:t>的常数</a:t>
            </a:r>
            <a:r>
              <a:rPr lang="en-US" altLang="zh-CN" sz="2400"/>
              <a:t>).          </a:t>
            </a:r>
            <a:r>
              <a:rPr lang="en-US" altLang="zh-CN" sz="3600" i="1">
                <a:latin typeface="Times New Roman" panose="02020603050405020304" pitchFamily="18" charset="0"/>
              </a:rPr>
              <a:t>P77</a:t>
            </a:r>
          </a:p>
        </p:txBody>
      </p:sp>
      <p:graphicFrame>
        <p:nvGraphicFramePr>
          <p:cNvPr id="549892" name="Object 1024">
            <a:extLst>
              <a:ext uri="{FF2B5EF4-FFF2-40B4-BE49-F238E27FC236}">
                <a16:creationId xmlns:a16="http://schemas.microsoft.com/office/drawing/2014/main" id="{2BB9501A-BF5F-6E28-2AD6-26AE5FA87970}"/>
              </a:ext>
            </a:extLst>
          </p:cNvPr>
          <p:cNvGraphicFramePr>
            <a:graphicFrameLocks noChangeAspect="1"/>
          </p:cNvGraphicFramePr>
          <p:nvPr>
            <p:ph sz="half" idx="4294967295"/>
          </p:nvPr>
        </p:nvGraphicFramePr>
        <p:xfrm>
          <a:off x="42863" y="3573463"/>
          <a:ext cx="9101137" cy="195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187440" imgH="685800" progId="Equation.3">
                  <p:embed/>
                </p:oleObj>
              </mc:Choice>
              <mc:Fallback>
                <p:oleObj name="公式" r:id="rId2" imgW="3187440" imgH="685800" progId="Equation.3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3" y="3573463"/>
                        <a:ext cx="9101137" cy="195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9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Text Box 2">
            <a:extLst>
              <a:ext uri="{FF2B5EF4-FFF2-40B4-BE49-F238E27FC236}">
                <a16:creationId xmlns:a16="http://schemas.microsoft.com/office/drawing/2014/main" id="{73017636-2B23-B1A1-FAB8-BDA30A8BE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866775"/>
            <a:ext cx="974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例如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</a:p>
        </p:txBody>
      </p:sp>
      <p:graphicFrame>
        <p:nvGraphicFramePr>
          <p:cNvPr id="673795" name="Object 3">
            <a:extLst>
              <a:ext uri="{FF2B5EF4-FFF2-40B4-BE49-F238E27FC236}">
                <a16:creationId xmlns:a16="http://schemas.microsoft.com/office/drawing/2014/main" id="{B7C5E9E8-9008-33B8-3826-D26720A525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2888" y="966788"/>
          <a:ext cx="6616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616440" imgH="431640" progId="Equation.3">
                  <p:embed/>
                </p:oleObj>
              </mc:Choice>
              <mc:Fallback>
                <p:oleObj name="公式" r:id="rId2" imgW="661644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966788"/>
                        <a:ext cx="6616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796" name="Object 4">
            <a:extLst>
              <a:ext uri="{FF2B5EF4-FFF2-40B4-BE49-F238E27FC236}">
                <a16:creationId xmlns:a16="http://schemas.microsoft.com/office/drawing/2014/main" id="{5B220EC0-F2D7-2AA9-7B1E-48A7C1575A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1700213"/>
          <a:ext cx="51101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4440" imgH="203040" progId="Equation.DSMT4">
                  <p:embed/>
                </p:oleObj>
              </mc:Choice>
              <mc:Fallback>
                <p:oleObj name="Equation" r:id="rId4" imgW="204444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700213"/>
                        <a:ext cx="51101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799" name="Object 7">
            <a:extLst>
              <a:ext uri="{FF2B5EF4-FFF2-40B4-BE49-F238E27FC236}">
                <a16:creationId xmlns:a16="http://schemas.microsoft.com/office/drawing/2014/main" id="{943CEEBB-FFF6-82A2-0E52-29F4E4F66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2638" y="3627438"/>
          <a:ext cx="190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419040" progId="Equation.3">
                  <p:embed/>
                </p:oleObj>
              </mc:Choice>
              <mc:Fallback>
                <p:oleObj name="Equation" r:id="rId6" imgW="190440" imgH="4190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2638" y="3627438"/>
                        <a:ext cx="190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801" name="Object 9">
            <a:extLst>
              <a:ext uri="{FF2B5EF4-FFF2-40B4-BE49-F238E27FC236}">
                <a16:creationId xmlns:a16="http://schemas.microsoft.com/office/drawing/2014/main" id="{6F428BCE-A27B-FFED-486F-437CE0E3C4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2420938"/>
          <a:ext cx="69246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68400" imgH="215640" progId="Equation.DSMT4">
                  <p:embed/>
                </p:oleObj>
              </mc:Choice>
              <mc:Fallback>
                <p:oleObj name="Equation" r:id="rId8" imgW="2768400" imgH="2156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420938"/>
                        <a:ext cx="69246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914" name="Object 2">
            <a:extLst>
              <a:ext uri="{FF2B5EF4-FFF2-40B4-BE49-F238E27FC236}">
                <a16:creationId xmlns:a16="http://schemas.microsoft.com/office/drawing/2014/main" id="{47A076BF-36D9-1542-2A75-6C5A1179DE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" y="762000"/>
          <a:ext cx="90551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543800" imgH="2095200" progId="Equation.3">
                  <p:embed/>
                </p:oleObj>
              </mc:Choice>
              <mc:Fallback>
                <p:oleObj name="Equation" r:id="rId2" imgW="7543800" imgH="2095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" y="762000"/>
                        <a:ext cx="9055100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15" name="Rectangle 3">
            <a:extLst>
              <a:ext uri="{FF2B5EF4-FFF2-40B4-BE49-F238E27FC236}">
                <a16:creationId xmlns:a16="http://schemas.microsoft.com/office/drawing/2014/main" id="{0E1EF4FD-426F-5243-959B-4F5629617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88975"/>
            <a:ext cx="10795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</a:t>
            </a:r>
          </a:p>
        </p:txBody>
      </p:sp>
    </p:spTree>
  </p:cSld>
  <p:clrMapOvr>
    <a:masterClrMapping/>
  </p:clrMapOvr>
  <p:transition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2770" name="Object 2">
            <a:extLst>
              <a:ext uri="{FF2B5EF4-FFF2-40B4-BE49-F238E27FC236}">
                <a16:creationId xmlns:a16="http://schemas.microsoft.com/office/drawing/2014/main" id="{2A0828D0-4527-D277-ED2E-F85A8594F3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1863" y="1981200"/>
          <a:ext cx="1308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07880" imgH="393480" progId="Equation.3">
                  <p:embed/>
                </p:oleObj>
              </mc:Choice>
              <mc:Fallback>
                <p:oleObj name="Equation" r:id="rId2" imgW="130788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1981200"/>
                        <a:ext cx="1308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771" name="Group 3">
            <a:extLst>
              <a:ext uri="{FF2B5EF4-FFF2-40B4-BE49-F238E27FC236}">
                <a16:creationId xmlns:a16="http://schemas.microsoft.com/office/drawing/2014/main" id="{A345D800-1178-409F-18E0-EFB82CF64952}"/>
              </a:ext>
            </a:extLst>
          </p:cNvPr>
          <p:cNvGrpSpPr>
            <a:grpSpLocks/>
          </p:cNvGrpSpPr>
          <p:nvPr/>
        </p:nvGrpSpPr>
        <p:grpSpPr bwMode="auto">
          <a:xfrm>
            <a:off x="5834063" y="1981200"/>
            <a:ext cx="2451100" cy="393700"/>
            <a:chOff x="3675" y="1248"/>
            <a:chExt cx="1544" cy="248"/>
          </a:xfrm>
        </p:grpSpPr>
        <p:graphicFrame>
          <p:nvGraphicFramePr>
            <p:cNvPr id="672772" name="Object 4">
              <a:extLst>
                <a:ext uri="{FF2B5EF4-FFF2-40B4-BE49-F238E27FC236}">
                  <a16:creationId xmlns:a16="http://schemas.microsoft.com/office/drawing/2014/main" id="{71738E31-EB9D-F96D-1943-CC92000703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75" y="1296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6400" imgH="317160" progId="Equation.3">
                    <p:embed/>
                  </p:oleObj>
                </mc:Choice>
                <mc:Fallback>
                  <p:oleObj name="Equation" r:id="rId4" imgW="266400" imgH="31716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5" y="1296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773" name="Object 5">
              <a:extLst>
                <a:ext uri="{FF2B5EF4-FFF2-40B4-BE49-F238E27FC236}">
                  <a16:creationId xmlns:a16="http://schemas.microsoft.com/office/drawing/2014/main" id="{1A24196C-5B0B-345C-CE21-E5FBF18644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" y="1248"/>
            <a:ext cx="77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31560" imgH="393480" progId="Equation.3">
                    <p:embed/>
                  </p:oleObj>
                </mc:Choice>
                <mc:Fallback>
                  <p:oleObj name="Equation" r:id="rId6" imgW="1231560" imgH="3934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3" y="1248"/>
                          <a:ext cx="776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2774" name="Object 6">
            <a:extLst>
              <a:ext uri="{FF2B5EF4-FFF2-40B4-BE49-F238E27FC236}">
                <a16:creationId xmlns:a16="http://schemas.microsoft.com/office/drawing/2014/main" id="{79F06995-364A-647C-0D76-B8695607E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1863" y="2438400"/>
          <a:ext cx="13081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07880" imgH="927000" progId="Equation.3">
                  <p:embed/>
                </p:oleObj>
              </mc:Choice>
              <mc:Fallback>
                <p:oleObj name="Equation" r:id="rId8" imgW="1307880" imgH="927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2438400"/>
                        <a:ext cx="13081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775" name="Group 7">
            <a:extLst>
              <a:ext uri="{FF2B5EF4-FFF2-40B4-BE49-F238E27FC236}">
                <a16:creationId xmlns:a16="http://schemas.microsoft.com/office/drawing/2014/main" id="{EE43A17B-05F1-8DB2-C4E9-9931B6FC5792}"/>
              </a:ext>
            </a:extLst>
          </p:cNvPr>
          <p:cNvGrpSpPr>
            <a:grpSpLocks/>
          </p:cNvGrpSpPr>
          <p:nvPr/>
        </p:nvGrpSpPr>
        <p:grpSpPr bwMode="auto">
          <a:xfrm>
            <a:off x="5757863" y="2743200"/>
            <a:ext cx="2679700" cy="393700"/>
            <a:chOff x="3627" y="1728"/>
            <a:chExt cx="1688" cy="248"/>
          </a:xfrm>
        </p:grpSpPr>
        <p:graphicFrame>
          <p:nvGraphicFramePr>
            <p:cNvPr id="672776" name="Object 8">
              <a:extLst>
                <a:ext uri="{FF2B5EF4-FFF2-40B4-BE49-F238E27FC236}">
                  <a16:creationId xmlns:a16="http://schemas.microsoft.com/office/drawing/2014/main" id="{8E2DA57D-594C-B5E1-F6B4-FA0643AA50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7" y="1776"/>
            <a:ext cx="26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419040" imgH="317160" progId="Equation.3">
                    <p:embed/>
                  </p:oleObj>
                </mc:Choice>
                <mc:Fallback>
                  <p:oleObj name="Equation" r:id="rId10" imgW="419040" imgH="31716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7" y="1776"/>
                          <a:ext cx="26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777" name="Object 9">
              <a:extLst>
                <a:ext uri="{FF2B5EF4-FFF2-40B4-BE49-F238E27FC236}">
                  <a16:creationId xmlns:a16="http://schemas.microsoft.com/office/drawing/2014/main" id="{5110F587-CD18-FFA4-C167-7A6CD06A29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43" y="1728"/>
            <a:ext cx="87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1384200" imgH="393480" progId="Equation.3">
                    <p:embed/>
                  </p:oleObj>
                </mc:Choice>
                <mc:Fallback>
                  <p:oleObj name="Equation" r:id="rId12" imgW="1384200" imgH="39348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3" y="1728"/>
                          <a:ext cx="87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2778" name="Object 10">
            <a:extLst>
              <a:ext uri="{FF2B5EF4-FFF2-40B4-BE49-F238E27FC236}">
                <a16:creationId xmlns:a16="http://schemas.microsoft.com/office/drawing/2014/main" id="{EBFF5F73-BAE3-D3C1-6762-7326CCDEE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313" y="3505200"/>
          <a:ext cx="800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99920" imgH="317160" progId="Equation.3">
                  <p:embed/>
                </p:oleObj>
              </mc:Choice>
              <mc:Fallback>
                <p:oleObj name="Equation" r:id="rId14" imgW="799920" imgH="3171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3505200"/>
                        <a:ext cx="800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779" name="Group 11">
            <a:extLst>
              <a:ext uri="{FF2B5EF4-FFF2-40B4-BE49-F238E27FC236}">
                <a16:creationId xmlns:a16="http://schemas.microsoft.com/office/drawing/2014/main" id="{DDE130C0-4B20-BA9A-F266-A457BDB6607F}"/>
              </a:ext>
            </a:extLst>
          </p:cNvPr>
          <p:cNvGrpSpPr>
            <a:grpSpLocks/>
          </p:cNvGrpSpPr>
          <p:nvPr/>
        </p:nvGrpSpPr>
        <p:grpSpPr bwMode="auto">
          <a:xfrm>
            <a:off x="5897563" y="3505200"/>
            <a:ext cx="2019300" cy="317500"/>
            <a:chOff x="3715" y="2208"/>
            <a:chExt cx="1272" cy="200"/>
          </a:xfrm>
        </p:grpSpPr>
        <p:graphicFrame>
          <p:nvGraphicFramePr>
            <p:cNvPr id="672780" name="Object 12">
              <a:extLst>
                <a:ext uri="{FF2B5EF4-FFF2-40B4-BE49-F238E27FC236}">
                  <a16:creationId xmlns:a16="http://schemas.microsoft.com/office/drawing/2014/main" id="{9C20CF07-1D0E-779F-A606-4D1E0F7000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5" y="2208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266400" imgH="317160" progId="Equation.3">
                    <p:embed/>
                  </p:oleObj>
                </mc:Choice>
                <mc:Fallback>
                  <p:oleObj name="Equation" r:id="rId16" imgW="266400" imgH="31716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2208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781" name="Object 13">
              <a:extLst>
                <a:ext uri="{FF2B5EF4-FFF2-40B4-BE49-F238E27FC236}">
                  <a16:creationId xmlns:a16="http://schemas.microsoft.com/office/drawing/2014/main" id="{CA781204-AB53-B0E7-8139-A8DD5399C4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9" y="2208"/>
            <a:ext cx="16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266400" imgH="317160" progId="Equation.3">
                    <p:embed/>
                  </p:oleObj>
                </mc:Choice>
                <mc:Fallback>
                  <p:oleObj name="Equation" r:id="rId18" imgW="266400" imgH="31716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9" y="2208"/>
                          <a:ext cx="16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2782" name="Object 14">
            <a:extLst>
              <a:ext uri="{FF2B5EF4-FFF2-40B4-BE49-F238E27FC236}">
                <a16:creationId xmlns:a16="http://schemas.microsoft.com/office/drawing/2014/main" id="{91F1D315-167C-755C-C0AE-46B6FB40E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6663" y="4038600"/>
          <a:ext cx="7620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761760" imgH="317160" progId="Equation.3">
                  <p:embed/>
                </p:oleObj>
              </mc:Choice>
              <mc:Fallback>
                <p:oleObj name="Equation" r:id="rId20" imgW="761760" imgH="31716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663" y="4038600"/>
                        <a:ext cx="7620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783" name="Group 15">
            <a:extLst>
              <a:ext uri="{FF2B5EF4-FFF2-40B4-BE49-F238E27FC236}">
                <a16:creationId xmlns:a16="http://schemas.microsoft.com/office/drawing/2014/main" id="{4A1B5FDD-7CC7-3F89-D66F-683E8F2C6BA2}"/>
              </a:ext>
            </a:extLst>
          </p:cNvPr>
          <p:cNvGrpSpPr>
            <a:grpSpLocks/>
          </p:cNvGrpSpPr>
          <p:nvPr/>
        </p:nvGrpSpPr>
        <p:grpSpPr bwMode="auto">
          <a:xfrm>
            <a:off x="5346700" y="3962400"/>
            <a:ext cx="3143250" cy="441325"/>
            <a:chOff x="3368" y="2496"/>
            <a:chExt cx="1980" cy="278"/>
          </a:xfrm>
        </p:grpSpPr>
        <p:graphicFrame>
          <p:nvGraphicFramePr>
            <p:cNvPr id="672784" name="Object 16">
              <a:extLst>
                <a:ext uri="{FF2B5EF4-FFF2-40B4-BE49-F238E27FC236}">
                  <a16:creationId xmlns:a16="http://schemas.microsoft.com/office/drawing/2014/main" id="{AC874077-B3AA-7A10-F195-1E4F40DA95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8" y="2510"/>
            <a:ext cx="83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1320480" imgH="419040" progId="Equation.3">
                    <p:embed/>
                  </p:oleObj>
                </mc:Choice>
                <mc:Fallback>
                  <p:oleObj name="Equation" r:id="rId22" imgW="1320480" imgH="41904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2510"/>
                          <a:ext cx="83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785" name="Object 17">
              <a:extLst>
                <a:ext uri="{FF2B5EF4-FFF2-40B4-BE49-F238E27FC236}">
                  <a16:creationId xmlns:a16="http://schemas.microsoft.com/office/drawing/2014/main" id="{8ABA6E1D-03EB-C008-4E68-FEC9934591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6" y="2496"/>
            <a:ext cx="95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511280" imgH="431640" progId="Equation.3">
                    <p:embed/>
                  </p:oleObj>
                </mc:Choice>
                <mc:Fallback>
                  <p:oleObj name="Equation" r:id="rId24" imgW="1511280" imgH="43164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" y="2496"/>
                          <a:ext cx="95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2786" name="Object 18">
            <a:extLst>
              <a:ext uri="{FF2B5EF4-FFF2-40B4-BE49-F238E27FC236}">
                <a16:creationId xmlns:a16="http://schemas.microsoft.com/office/drawing/2014/main" id="{4A32D751-4E3B-F1B1-6F74-19404C17E1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3163" y="4695825"/>
          <a:ext cx="7747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774360" imgH="317160" progId="Equation.3">
                  <p:embed/>
                </p:oleObj>
              </mc:Choice>
              <mc:Fallback>
                <p:oleObj name="Equation" r:id="rId26" imgW="774360" imgH="31716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3163" y="4695825"/>
                        <a:ext cx="7747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787" name="Group 19">
            <a:extLst>
              <a:ext uri="{FF2B5EF4-FFF2-40B4-BE49-F238E27FC236}">
                <a16:creationId xmlns:a16="http://schemas.microsoft.com/office/drawing/2014/main" id="{448630B7-F61E-0E1B-8919-59A4E918E22A}"/>
              </a:ext>
            </a:extLst>
          </p:cNvPr>
          <p:cNvGrpSpPr>
            <a:grpSpLocks/>
          </p:cNvGrpSpPr>
          <p:nvPr/>
        </p:nvGrpSpPr>
        <p:grpSpPr bwMode="auto">
          <a:xfrm>
            <a:off x="5910263" y="4632325"/>
            <a:ext cx="1968500" cy="393700"/>
            <a:chOff x="3723" y="2918"/>
            <a:chExt cx="1240" cy="248"/>
          </a:xfrm>
        </p:grpSpPr>
        <p:graphicFrame>
          <p:nvGraphicFramePr>
            <p:cNvPr id="672788" name="Object 20">
              <a:extLst>
                <a:ext uri="{FF2B5EF4-FFF2-40B4-BE49-F238E27FC236}">
                  <a16:creationId xmlns:a16="http://schemas.microsoft.com/office/drawing/2014/main" id="{B67D3F6A-DEC9-6910-1EFF-FD59788DB1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23" y="2951"/>
            <a:ext cx="14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228600" imgH="317160" progId="Equation.3">
                    <p:embed/>
                  </p:oleObj>
                </mc:Choice>
                <mc:Fallback>
                  <p:oleObj name="Equation" r:id="rId28" imgW="228600" imgH="31716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2951"/>
                          <a:ext cx="14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789" name="Object 21">
              <a:extLst>
                <a:ext uri="{FF2B5EF4-FFF2-40B4-BE49-F238E27FC236}">
                  <a16:creationId xmlns:a16="http://schemas.microsoft.com/office/drawing/2014/main" id="{E6B63FF7-F8FB-0DDB-B12C-FA9FD043D9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9" y="2918"/>
            <a:ext cx="2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0" imgW="355320" imgH="393480" progId="Equation.3">
                    <p:embed/>
                  </p:oleObj>
                </mc:Choice>
                <mc:Fallback>
                  <p:oleObj name="Equation" r:id="rId30" imgW="355320" imgH="39348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9" y="2918"/>
                          <a:ext cx="224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2790" name="Group 22">
            <a:extLst>
              <a:ext uri="{FF2B5EF4-FFF2-40B4-BE49-F238E27FC236}">
                <a16:creationId xmlns:a16="http://schemas.microsoft.com/office/drawing/2014/main" id="{247B8089-B693-FFE1-D3EB-8F3385A0B2BE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125538"/>
            <a:ext cx="8250238" cy="4589462"/>
            <a:chOff x="603" y="720"/>
            <a:chExt cx="4752" cy="2880"/>
          </a:xfrm>
        </p:grpSpPr>
        <p:sp>
          <p:nvSpPr>
            <p:cNvPr id="672791" name="Text Box 23">
              <a:extLst>
                <a:ext uri="{FF2B5EF4-FFF2-40B4-BE49-F238E27FC236}">
                  <a16:creationId xmlns:a16="http://schemas.microsoft.com/office/drawing/2014/main" id="{A9ADFF67-99F7-ABD5-B76A-EFDBA35FA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" y="768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latin typeface="Times New Roman" panose="02020603050405020304" pitchFamily="18" charset="0"/>
                  <a:ea typeface="黑体" panose="02010609060101010101" pitchFamily="49" charset="-122"/>
                </a:rPr>
                <a:t>分　　布</a:t>
              </a:r>
            </a:p>
          </p:txBody>
        </p:sp>
        <p:sp>
          <p:nvSpPr>
            <p:cNvPr id="672792" name="Text Box 24">
              <a:extLst>
                <a:ext uri="{FF2B5EF4-FFF2-40B4-BE49-F238E27FC236}">
                  <a16:creationId xmlns:a16="http://schemas.microsoft.com/office/drawing/2014/main" id="{2EC2A3AB-8BF2-E14F-49B6-EF035758F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3" y="768"/>
              <a:ext cx="5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参数</a:t>
              </a:r>
            </a:p>
          </p:txBody>
        </p:sp>
        <p:sp>
          <p:nvSpPr>
            <p:cNvPr id="672793" name="Rectangle 25">
              <a:extLst>
                <a:ext uri="{FF2B5EF4-FFF2-40B4-BE49-F238E27FC236}">
                  <a16:creationId xmlns:a16="http://schemas.microsoft.com/office/drawing/2014/main" id="{1E53C634-1599-8A2F-ACB3-84E1F1E56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768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数学期望</a:t>
              </a:r>
            </a:p>
          </p:txBody>
        </p:sp>
        <p:sp>
          <p:nvSpPr>
            <p:cNvPr id="672794" name="Rectangle 26">
              <a:extLst>
                <a:ext uri="{FF2B5EF4-FFF2-40B4-BE49-F238E27FC236}">
                  <a16:creationId xmlns:a16="http://schemas.microsoft.com/office/drawing/2014/main" id="{650C1562-68A7-6AB5-4D3A-9D63D5818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" y="768"/>
              <a:ext cx="51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800" b="1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方差</a:t>
              </a:r>
            </a:p>
          </p:txBody>
        </p:sp>
        <p:sp>
          <p:nvSpPr>
            <p:cNvPr id="672795" name="Rectangle 27">
              <a:extLst>
                <a:ext uri="{FF2B5EF4-FFF2-40B4-BE49-F238E27FC236}">
                  <a16:creationId xmlns:a16="http://schemas.microsoft.com/office/drawing/2014/main" id="{EA4DE4AC-B1C5-DD26-41CC-D7FAF83B5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1200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两点分布</a:t>
              </a:r>
            </a:p>
          </p:txBody>
        </p:sp>
        <p:sp>
          <p:nvSpPr>
            <p:cNvPr id="672796" name="Rectangle 28">
              <a:extLst>
                <a:ext uri="{FF2B5EF4-FFF2-40B4-BE49-F238E27FC236}">
                  <a16:creationId xmlns:a16="http://schemas.microsoft.com/office/drawing/2014/main" id="{30A160BF-A80A-05BC-7442-53F1C048B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1632"/>
              <a:ext cx="929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二项分布</a:t>
              </a:r>
            </a:p>
          </p:txBody>
        </p:sp>
        <p:sp>
          <p:nvSpPr>
            <p:cNvPr id="672797" name="Rectangle 29">
              <a:extLst>
                <a:ext uri="{FF2B5EF4-FFF2-40B4-BE49-F238E27FC236}">
                  <a16:creationId xmlns:a16="http://schemas.microsoft.com/office/drawing/2014/main" id="{BDA545EF-B376-3AE1-65CA-3654ABECE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112"/>
              <a:ext cx="929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泊松分布</a:t>
              </a:r>
            </a:p>
          </p:txBody>
        </p:sp>
        <p:sp>
          <p:nvSpPr>
            <p:cNvPr id="672798" name="Rectangle 30">
              <a:extLst>
                <a:ext uri="{FF2B5EF4-FFF2-40B4-BE49-F238E27FC236}">
                  <a16:creationId xmlns:a16="http://schemas.microsoft.com/office/drawing/2014/main" id="{C985B5EC-DA6A-5222-A54E-4D4C2BCA4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496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均匀分布</a:t>
              </a:r>
            </a:p>
          </p:txBody>
        </p:sp>
        <p:sp>
          <p:nvSpPr>
            <p:cNvPr id="672799" name="Rectangle 31">
              <a:extLst>
                <a:ext uri="{FF2B5EF4-FFF2-40B4-BE49-F238E27FC236}">
                  <a16:creationId xmlns:a16="http://schemas.microsoft.com/office/drawing/2014/main" id="{C216136D-21DA-BEA6-553A-F679DC8D1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2880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指数分布</a:t>
              </a:r>
            </a:p>
          </p:txBody>
        </p:sp>
        <p:grpSp>
          <p:nvGrpSpPr>
            <p:cNvPr id="672800" name="Group 32">
              <a:extLst>
                <a:ext uri="{FF2B5EF4-FFF2-40B4-BE49-F238E27FC236}">
                  <a16:creationId xmlns:a16="http://schemas.microsoft.com/office/drawing/2014/main" id="{4ED14905-A82C-D322-7F41-B49FC59B1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" y="720"/>
              <a:ext cx="4752" cy="2880"/>
              <a:chOff x="603" y="720"/>
              <a:chExt cx="4752" cy="2880"/>
            </a:xfrm>
          </p:grpSpPr>
          <p:sp>
            <p:nvSpPr>
              <p:cNvPr id="672801" name="Line 33">
                <a:extLst>
                  <a:ext uri="{FF2B5EF4-FFF2-40B4-BE49-F238E27FC236}">
                    <a16:creationId xmlns:a16="http://schemas.microsoft.com/office/drawing/2014/main" id="{1B5707BC-C8EE-CD91-CD5B-D9707D0090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1200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2" name="Rectangle 34">
                <a:extLst>
                  <a:ext uri="{FF2B5EF4-FFF2-40B4-BE49-F238E27FC236}">
                    <a16:creationId xmlns:a16="http://schemas.microsoft.com/office/drawing/2014/main" id="{4E6BBC90-647D-5E55-CEDB-B8BDEAE5C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" y="720"/>
                <a:ext cx="4752" cy="2880"/>
              </a:xfrm>
              <a:prstGeom prst="rect">
                <a:avLst/>
              </a:prstGeom>
              <a:noFill/>
              <a:ln w="2857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kumimoji="1"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2803" name="Line 35">
                <a:extLst>
                  <a:ext uri="{FF2B5EF4-FFF2-40B4-BE49-F238E27FC236}">
                    <a16:creationId xmlns:a16="http://schemas.microsoft.com/office/drawing/2014/main" id="{63F168D0-9C75-98C4-8748-9BDE131CEB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9" y="720"/>
                <a:ext cx="0" cy="288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4" name="Line 36">
                <a:extLst>
                  <a:ext uri="{FF2B5EF4-FFF2-40B4-BE49-F238E27FC236}">
                    <a16:creationId xmlns:a16="http://schemas.microsoft.com/office/drawing/2014/main" id="{2D95375F-606D-0CD8-2067-0A6D048314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3" y="720"/>
                <a:ext cx="0" cy="288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5" name="Line 37">
                <a:extLst>
                  <a:ext uri="{FF2B5EF4-FFF2-40B4-BE49-F238E27FC236}">
                    <a16:creationId xmlns:a16="http://schemas.microsoft.com/office/drawing/2014/main" id="{DEBC8276-6E13-422A-C5B2-E1BEBA986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47" y="720"/>
                <a:ext cx="0" cy="288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6" name="Line 38">
                <a:extLst>
                  <a:ext uri="{FF2B5EF4-FFF2-40B4-BE49-F238E27FC236}">
                    <a16:creationId xmlns:a16="http://schemas.microsoft.com/office/drawing/2014/main" id="{7650AEC0-96D7-AA25-4457-E44AF17A5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1536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7" name="Line 39">
                <a:extLst>
                  <a:ext uri="{FF2B5EF4-FFF2-40B4-BE49-F238E27FC236}">
                    <a16:creationId xmlns:a16="http://schemas.microsoft.com/office/drawing/2014/main" id="{6D12C153-2530-7FB3-8C6A-CFDACA0D3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2112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8" name="Line 40">
                <a:extLst>
                  <a:ext uri="{FF2B5EF4-FFF2-40B4-BE49-F238E27FC236}">
                    <a16:creationId xmlns:a16="http://schemas.microsoft.com/office/drawing/2014/main" id="{10EB16EA-3EA1-10BF-3EC4-7313FDA674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2448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09" name="Line 41">
                <a:extLst>
                  <a:ext uri="{FF2B5EF4-FFF2-40B4-BE49-F238E27FC236}">
                    <a16:creationId xmlns:a16="http://schemas.microsoft.com/office/drawing/2014/main" id="{CFA362E2-90E5-80C2-4A2F-0C671EC136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2832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72810" name="Line 42">
                <a:extLst>
                  <a:ext uri="{FF2B5EF4-FFF2-40B4-BE49-F238E27FC236}">
                    <a16:creationId xmlns:a16="http://schemas.microsoft.com/office/drawing/2014/main" id="{C96F12B8-0DF5-B6F6-003C-93DD09F55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" y="3216"/>
                <a:ext cx="4752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72811" name="Rectangle 43">
              <a:extLst>
                <a:ext uri="{FF2B5EF4-FFF2-40B4-BE49-F238E27FC236}">
                  <a16:creationId xmlns:a16="http://schemas.microsoft.com/office/drawing/2014/main" id="{C9F9907E-ED77-7E91-EC61-1F97192A6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" y="3264"/>
              <a:ext cx="92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正态分布</a:t>
              </a:r>
            </a:p>
          </p:txBody>
        </p:sp>
      </p:grpSp>
      <p:graphicFrame>
        <p:nvGraphicFramePr>
          <p:cNvPr id="672812" name="Object 44">
            <a:extLst>
              <a:ext uri="{FF2B5EF4-FFF2-40B4-BE49-F238E27FC236}">
                <a16:creationId xmlns:a16="http://schemas.microsoft.com/office/drawing/2014/main" id="{61D4D970-DA5A-EE24-10ED-E472658C7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1563" y="5257800"/>
          <a:ext cx="1143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1143000" imgH="393480" progId="Equation.3">
                  <p:embed/>
                </p:oleObj>
              </mc:Choice>
              <mc:Fallback>
                <p:oleObj name="Equation" r:id="rId32" imgW="1143000" imgH="3934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5257800"/>
                        <a:ext cx="1143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2813" name="Group 45">
            <a:extLst>
              <a:ext uri="{FF2B5EF4-FFF2-40B4-BE49-F238E27FC236}">
                <a16:creationId xmlns:a16="http://schemas.microsoft.com/office/drawing/2014/main" id="{FB3D50F1-EB65-E9AB-D508-80C7A11D0503}"/>
              </a:ext>
            </a:extLst>
          </p:cNvPr>
          <p:cNvGrpSpPr>
            <a:grpSpLocks/>
          </p:cNvGrpSpPr>
          <p:nvPr/>
        </p:nvGrpSpPr>
        <p:grpSpPr bwMode="auto">
          <a:xfrm>
            <a:off x="5897563" y="5251450"/>
            <a:ext cx="2000250" cy="393700"/>
            <a:chOff x="3715" y="3308"/>
            <a:chExt cx="1260" cy="248"/>
          </a:xfrm>
        </p:grpSpPr>
        <p:graphicFrame>
          <p:nvGraphicFramePr>
            <p:cNvPr id="672814" name="Object 46">
              <a:extLst>
                <a:ext uri="{FF2B5EF4-FFF2-40B4-BE49-F238E27FC236}">
                  <a16:creationId xmlns:a16="http://schemas.microsoft.com/office/drawing/2014/main" id="{7101253A-C460-D215-E24E-D9A127D558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5" y="3356"/>
            <a:ext cx="16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4" imgW="266400" imgH="304560" progId="Equation.3">
                    <p:embed/>
                  </p:oleObj>
                </mc:Choice>
                <mc:Fallback>
                  <p:oleObj name="Equation" r:id="rId34" imgW="266400" imgH="30456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3356"/>
                          <a:ext cx="16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2815" name="Object 47">
              <a:extLst>
                <a:ext uri="{FF2B5EF4-FFF2-40B4-BE49-F238E27FC236}">
                  <a16:creationId xmlns:a16="http://schemas.microsoft.com/office/drawing/2014/main" id="{C330EA84-1A24-26D8-23FD-EA5D519AA10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3" y="3308"/>
            <a:ext cx="23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368280" imgH="393480" progId="Equation.3">
                    <p:embed/>
                  </p:oleObj>
                </mc:Choice>
                <mc:Fallback>
                  <p:oleObj name="Equation" r:id="rId36" imgW="368280" imgH="39348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" y="3308"/>
                          <a:ext cx="23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Text Box 2">
            <a:extLst>
              <a:ext uri="{FF2B5EF4-FFF2-40B4-BE49-F238E27FC236}">
                <a16:creationId xmlns:a16="http://schemas.microsoft.com/office/drawing/2014/main" id="{D344F7BD-2C47-B513-A454-5639C3A61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60350"/>
            <a:ext cx="43100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切比雪夫不等式</a:t>
            </a:r>
          </a:p>
        </p:txBody>
      </p:sp>
      <p:graphicFrame>
        <p:nvGraphicFramePr>
          <p:cNvPr id="551939" name="Object 3">
            <a:extLst>
              <a:ext uri="{FF2B5EF4-FFF2-40B4-BE49-F238E27FC236}">
                <a16:creationId xmlns:a16="http://schemas.microsoft.com/office/drawing/2014/main" id="{48A02DD7-AC55-4552-5B39-B2E088CA9C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268413"/>
          <a:ext cx="8135937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37360" imgH="2527200" progId="Equation.DSMT4">
                  <p:embed/>
                </p:oleObj>
              </mc:Choice>
              <mc:Fallback>
                <p:oleObj name="Equation" r:id="rId2" imgW="7137360" imgH="252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68413"/>
                        <a:ext cx="8135937" cy="2873375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40" name="Object 4">
            <a:extLst>
              <a:ext uri="{FF2B5EF4-FFF2-40B4-BE49-F238E27FC236}">
                <a16:creationId xmlns:a16="http://schemas.microsoft.com/office/drawing/2014/main" id="{89BA6745-6CB5-655E-D481-D12C5E56E8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4797425"/>
          <a:ext cx="509905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701720" imgH="419040" progId="Equation.3">
                  <p:embed/>
                </p:oleObj>
              </mc:Choice>
              <mc:Fallback>
                <p:oleObj name="公式" r:id="rId4" imgW="170172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797425"/>
                        <a:ext cx="5099050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>
            <a:extLst>
              <a:ext uri="{FF2B5EF4-FFF2-40B4-BE49-F238E27FC236}">
                <a16:creationId xmlns:a16="http://schemas.microsoft.com/office/drawing/2014/main" id="{290EDB02-98E3-258E-B428-869D6E96D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888" y="908050"/>
            <a:ext cx="4537075" cy="855663"/>
          </a:xfrm>
          <a:noFill/>
          <a:ln/>
        </p:spPr>
        <p:txBody>
          <a:bodyPr/>
          <a:lstStyle/>
          <a:p>
            <a:r>
              <a:rPr lang="en-US" altLang="zh-CN" b="0"/>
              <a:t>  </a:t>
            </a:r>
            <a:r>
              <a:rPr lang="zh-CN" altLang="en-US" b="0"/>
              <a:t>第二节       方差</a:t>
            </a:r>
          </a:p>
        </p:txBody>
      </p:sp>
      <p:sp>
        <p:nvSpPr>
          <p:cNvPr id="684035" name="Text Box 3">
            <a:extLst>
              <a:ext uri="{FF2B5EF4-FFF2-40B4-BE49-F238E27FC236}">
                <a16:creationId xmlns:a16="http://schemas.microsoft.com/office/drawing/2014/main" id="{BA267BB9-3A78-39C6-683B-CFF052F8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1916113"/>
            <a:ext cx="5256213" cy="350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</a:rPr>
              <a:t>方差的定义</a:t>
            </a:r>
            <a:endParaRPr kumimoji="1" lang="zh-CN" altLang="en-US" sz="32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</a:rPr>
              <a:t>方差的计算</a:t>
            </a:r>
            <a:endParaRPr kumimoji="1" lang="zh-CN" altLang="en-US" sz="32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</a:rPr>
              <a:t>方差的性质</a:t>
            </a:r>
            <a:endParaRPr kumimoji="1" lang="zh-CN" altLang="en-US" sz="32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</a:rPr>
              <a:t>切比雪夫不等式</a:t>
            </a:r>
            <a:endParaRPr kumimoji="1" lang="zh-CN" altLang="en-US" sz="3200" b="1">
              <a:latin typeface="Times New Roman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kumimoji="1" lang="en-US" altLang="zh-CN" sz="3200" b="1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</a:endParaRPr>
          </a:p>
        </p:txBody>
      </p:sp>
      <p:pic>
        <p:nvPicPr>
          <p:cNvPr id="684036" name="Picture 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8E8E051-59D0-1E97-A2E8-6ED4ABAB20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5238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037" name="Picture 5">
            <a:hlinkClick r:id="rId4" action="ppaction://hlinksldjump" highlightClick="1">
              <a:snd r:embed="rId5" name="chimes.wav"/>
            </a:hlinkClick>
            <a:extLst>
              <a:ext uri="{FF2B5EF4-FFF2-40B4-BE49-F238E27FC236}">
                <a16:creationId xmlns:a16="http://schemas.microsoft.com/office/drawing/2014/main" id="{8E0F6EEB-96CD-AD64-9FF3-5920DFF1EF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778125"/>
            <a:ext cx="5238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038" name="Picture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E9227BA-5FC5-8310-D04E-DFD1E8B036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97263"/>
            <a:ext cx="5238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4039" name="Picture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4DA18A86-90AF-11EB-ED2C-0F150648A4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16400"/>
            <a:ext cx="52387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Text Box 2">
            <a:extLst>
              <a:ext uri="{FF2B5EF4-FFF2-40B4-BE49-F238E27FC236}">
                <a16:creationId xmlns:a16="http://schemas.microsoft.com/office/drawing/2014/main" id="{9502C386-DF6F-8340-4566-A73CF35DA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23888"/>
            <a:ext cx="426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关于定义的几点说明</a:t>
            </a:r>
          </a:p>
        </p:txBody>
      </p:sp>
      <p:sp>
        <p:nvSpPr>
          <p:cNvPr id="614404" name="Text Box 4">
            <a:extLst>
              <a:ext uri="{FF2B5EF4-FFF2-40B4-BE49-F238E27FC236}">
                <a16:creationId xmlns:a16="http://schemas.microsoft.com/office/drawing/2014/main" id="{0C1002F3-4B84-309D-E9E3-C29D7A8AD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066800"/>
            <a:ext cx="7620000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        (1) 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</a:rPr>
              <a:t>)</a:t>
            </a:r>
            <a:r>
              <a:rPr lang="zh-CN" altLang="en-US" sz="2800" b="1">
                <a:latin typeface="Times New Roman" panose="02020603050405020304" pitchFamily="18" charset="0"/>
              </a:rPr>
              <a:t>是一个实数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</a:rPr>
              <a:t>而非变量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</a:rPr>
              <a:t>它是一种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加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权平均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</a:rPr>
              <a:t>与一般的平均值不同 </a:t>
            </a:r>
            <a:r>
              <a:rPr lang="en-US" altLang="zh-CN" sz="2800" b="1"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</a:rPr>
              <a:t>它从本质上体现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了随机变量 </a:t>
            </a:r>
            <a:r>
              <a:rPr lang="en-US" altLang="zh-CN" sz="2800" b="1" i="1">
                <a:latin typeface="Times New Roman" panose="02020603050405020304" pitchFamily="18" charset="0"/>
              </a:rPr>
              <a:t>X  </a:t>
            </a:r>
            <a:r>
              <a:rPr lang="zh-CN" altLang="en-US" sz="2800" b="1">
                <a:latin typeface="Times New Roman" panose="02020603050405020304" pitchFamily="18" charset="0"/>
              </a:rPr>
              <a:t>取可能值的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真正的平均值</a:t>
            </a:r>
            <a:r>
              <a:rPr lang="en-US" altLang="zh-CN" sz="2800" b="1"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</a:rPr>
              <a:t>也称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均值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14405" name="Text Box 5">
            <a:extLst>
              <a:ext uri="{FF2B5EF4-FFF2-40B4-BE49-F238E27FC236}">
                <a16:creationId xmlns:a16="http://schemas.microsoft.com/office/drawing/2014/main" id="{000F1C82-7C78-0521-AC87-7BA6A5AE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048000"/>
            <a:ext cx="7296150" cy="220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en-US" altLang="zh-CN" sz="2800" b="1">
                <a:latin typeface="Times New Roman" panose="02020603050405020304" pitchFamily="18" charset="0"/>
              </a:rPr>
              <a:t>         (2) </a:t>
            </a:r>
            <a:r>
              <a: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级数的绝对收敛性</a:t>
            </a:r>
            <a:r>
              <a:rPr lang="zh-CN" altLang="en-US" sz="2800" b="1">
                <a:latin typeface="Times New Roman" panose="02020603050405020304" pitchFamily="18" charset="0"/>
              </a:rPr>
              <a:t>保证了级数的和不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随级数各项次序的改变而改变 </a:t>
            </a:r>
            <a:r>
              <a:rPr lang="en-US" altLang="zh-CN" sz="2800" b="1">
                <a:latin typeface="Times New Roman" panose="02020603050405020304" pitchFamily="18" charset="0"/>
              </a:rPr>
              <a:t>, </a:t>
            </a:r>
            <a:r>
              <a:rPr lang="zh-CN" altLang="en-US" sz="2800" b="1">
                <a:latin typeface="Times New Roman" panose="02020603050405020304" pitchFamily="18" charset="0"/>
              </a:rPr>
              <a:t>之所以这样要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求是因为数学期望是反映随机变量</a:t>
            </a:r>
            <a:r>
              <a:rPr lang="en-US" altLang="zh-CN" sz="2800" b="1" i="1">
                <a:latin typeface="Times New Roman" panose="02020603050405020304" pitchFamily="18" charset="0"/>
              </a:rPr>
              <a:t>X </a:t>
            </a:r>
            <a:r>
              <a:rPr lang="zh-CN" altLang="en-US" sz="2800" b="1">
                <a:latin typeface="Times New Roman" panose="02020603050405020304" pitchFamily="18" charset="0"/>
              </a:rPr>
              <a:t>取可能值</a:t>
            </a:r>
          </a:p>
          <a:p>
            <a:pPr eaLnBrk="0" hangingPunct="0">
              <a:lnSpc>
                <a:spcPct val="120000"/>
              </a:lnSpc>
              <a:spcBef>
                <a:spcPct val="5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的平均值</a:t>
            </a:r>
            <a:r>
              <a:rPr lang="en-US" altLang="zh-CN" sz="2800" b="1">
                <a:latin typeface="Times New Roman" panose="02020603050405020304" pitchFamily="18" charset="0"/>
              </a:rPr>
              <a:t>,</a:t>
            </a:r>
            <a:r>
              <a:rPr lang="zh-CN" altLang="en-US" sz="2800" b="1">
                <a:latin typeface="Times New Roman" panose="02020603050405020304" pitchFamily="18" charset="0"/>
              </a:rPr>
              <a:t>它不应随可能值的排列次序而改变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4" grpId="0" autoUpdateAnimBg="0"/>
      <p:bldP spid="614405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>
            <a:extLst>
              <a:ext uri="{FF2B5EF4-FFF2-40B4-BE49-F238E27FC236}">
                <a16:creationId xmlns:a16="http://schemas.microsoft.com/office/drawing/2014/main" id="{09092247-0B71-C2D5-A398-51615CC3C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P115</a:t>
            </a:r>
            <a:r>
              <a:rPr lang="zh-CN" altLang="en-US"/>
              <a:t>作业</a:t>
            </a:r>
            <a:r>
              <a:rPr lang="en-US" altLang="zh-CN"/>
              <a:t>:</a:t>
            </a:r>
          </a:p>
        </p:txBody>
      </p:sp>
      <p:sp>
        <p:nvSpPr>
          <p:cNvPr id="613379" name="Rectangle 3">
            <a:extLst>
              <a:ext uri="{FF2B5EF4-FFF2-40B4-BE49-F238E27FC236}">
                <a16:creationId xmlns:a16="http://schemas.microsoft.com/office/drawing/2014/main" id="{7C379A74-7426-EB41-E086-48CBF3DED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3886200"/>
          </a:xfrm>
        </p:spPr>
        <p:txBody>
          <a:bodyPr/>
          <a:lstStyle/>
          <a:p>
            <a:r>
              <a:rPr lang="en-US" altLang="zh-CN"/>
              <a:t>12</a:t>
            </a:r>
            <a:r>
              <a:rPr lang="zh-CN" altLang="en-US"/>
              <a:t>，</a:t>
            </a:r>
            <a:r>
              <a:rPr lang="en-US" altLang="zh-CN"/>
              <a:t>13</a:t>
            </a:r>
            <a:r>
              <a:rPr lang="zh-CN" altLang="en-US"/>
              <a:t>，</a:t>
            </a:r>
            <a:r>
              <a:rPr lang="en-US" altLang="zh-CN"/>
              <a:t>14</a:t>
            </a:r>
            <a:r>
              <a:rPr lang="zh-CN" altLang="en-US" sz="2800"/>
              <a:t>，（借助于常用分布的期望方差）</a:t>
            </a:r>
          </a:p>
          <a:p>
            <a:r>
              <a:rPr lang="en-US" altLang="zh-CN"/>
              <a:t>22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2">
            <a:extLst>
              <a:ext uri="{FF2B5EF4-FFF2-40B4-BE49-F238E27FC236}">
                <a16:creationId xmlns:a16="http://schemas.microsoft.com/office/drawing/2014/main" id="{C1D9C66C-5608-66E5-5438-1E432B9625A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468313" y="1557338"/>
            <a:ext cx="8229600" cy="2438400"/>
          </a:xfrm>
          <a:noFill/>
          <a:ln/>
        </p:spPr>
        <p:txBody>
          <a:bodyPr/>
          <a:lstStyle/>
          <a:p>
            <a:pPr>
              <a:lnSpc>
                <a:spcPct val="120000"/>
              </a:lnSpc>
              <a:buClr>
                <a:srgbClr val="FC1C1C"/>
              </a:buClr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      </a:t>
            </a:r>
            <a:r>
              <a:rPr lang="zh-CN" altLang="en-US">
                <a:latin typeface="Times New Roman" panose="02020603050405020304" pitchFamily="18" charset="0"/>
              </a:rPr>
              <a:t>对于二维随机变量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en-US" altLang="zh-CN">
                <a:latin typeface="Times New Roman" panose="02020603050405020304" pitchFamily="18" charset="0"/>
              </a:rPr>
              <a:t>),</a:t>
            </a:r>
          </a:p>
          <a:p>
            <a:pPr>
              <a:lnSpc>
                <a:spcPct val="120000"/>
              </a:lnSpc>
              <a:buClr>
                <a:srgbClr val="FC1C1C"/>
              </a:buClr>
              <a:buFont typeface="Wingdings" panose="05000000000000000000" pitchFamily="2" charset="2"/>
              <a:buChar char="u"/>
            </a:pPr>
            <a:r>
              <a:rPr lang="zh-CN" altLang="en-US">
                <a:latin typeface="Times New Roman" panose="02020603050405020304" pitchFamily="18" charset="0"/>
              </a:rPr>
              <a:t>仅讨论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与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zh-CN" altLang="en-US">
                <a:latin typeface="Times New Roman" panose="02020603050405020304" pitchFamily="18" charset="0"/>
              </a:rPr>
              <a:t>的期望和方差是不够的，</a:t>
            </a:r>
          </a:p>
          <a:p>
            <a:pPr>
              <a:lnSpc>
                <a:spcPct val="120000"/>
              </a:lnSpc>
              <a:buClr>
                <a:srgbClr val="FC1C1C"/>
              </a:buClr>
              <a:buFont typeface="Wingdings" panose="05000000000000000000" pitchFamily="2" charset="2"/>
              <a:buChar char="u"/>
            </a:pPr>
            <a:r>
              <a:rPr lang="zh-CN" altLang="en-US">
                <a:latin typeface="Times New Roman" panose="02020603050405020304" pitchFamily="18" charset="0"/>
              </a:rPr>
              <a:t>还需要讨论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与</a:t>
            </a:r>
            <a:r>
              <a:rPr lang="en-US" altLang="zh-CN" i="1">
                <a:latin typeface="Times New Roman" panose="02020603050405020304" pitchFamily="18" charset="0"/>
              </a:rPr>
              <a:t>Y</a:t>
            </a:r>
            <a:r>
              <a:rPr lang="zh-CN" altLang="en-US">
                <a:latin typeface="Times New Roman" panose="02020603050405020304" pitchFamily="18" charset="0"/>
              </a:rPr>
              <a:t>的相互关系</a:t>
            </a:r>
            <a:r>
              <a:rPr lang="en-US" altLang="zh-CN"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4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Text Box 2">
            <a:extLst>
              <a:ext uri="{FF2B5EF4-FFF2-40B4-BE49-F238E27FC236}">
                <a16:creationId xmlns:a16="http://schemas.microsoft.com/office/drawing/2014/main" id="{10C97716-861D-9CB6-4790-2A8DACB2F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1075"/>
            <a:ext cx="96123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 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 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 = 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)+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)+ 2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</a:t>
            </a:r>
          </a:p>
        </p:txBody>
      </p:sp>
      <p:sp>
        <p:nvSpPr>
          <p:cNvPr id="586755" name="Text Box 3">
            <a:extLst>
              <a:ext uri="{FF2B5EF4-FFF2-40B4-BE49-F238E27FC236}">
                <a16:creationId xmlns:a16="http://schemas.microsoft.com/office/drawing/2014/main" id="{E17D7A86-7769-3D20-B867-15D39F40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781300"/>
            <a:ext cx="7921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独立时，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 = 0.</a:t>
            </a:r>
          </a:p>
        </p:txBody>
      </p:sp>
      <p:sp>
        <p:nvSpPr>
          <p:cNvPr id="586756" name="Text Box 4">
            <a:extLst>
              <a:ext uri="{FF2B5EF4-FFF2-40B4-BE49-F238E27FC236}">
                <a16:creationId xmlns:a16="http://schemas.microsoft.com/office/drawing/2014/main" id="{30A6EA39-7404-E27E-F187-1DB66ABE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149725"/>
            <a:ext cx="7489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若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)][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)] 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不为 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</a:p>
        </p:txBody>
      </p:sp>
      <p:sp>
        <p:nvSpPr>
          <p:cNvPr id="586757" name="Text Box 5">
            <a:extLst>
              <a:ext uri="{FF2B5EF4-FFF2-40B4-BE49-F238E27FC236}">
                <a16:creationId xmlns:a16="http://schemas.microsoft.com/office/drawing/2014/main" id="{3C4D6045-48B9-6061-C6A0-D26075CEF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084763"/>
            <a:ext cx="5905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则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与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</a:rPr>
              <a:t>Y </a:t>
            </a:r>
            <a:r>
              <a:rPr kumimoji="1" lang="zh-CN" altLang="en-US" sz="3200" b="1">
                <a:latin typeface="Times New Roman" panose="02020603050405020304" pitchFamily="18" charset="0"/>
                <a:ea typeface="楷体_GB2312" pitchFamily="49" charset="-122"/>
              </a:rPr>
              <a:t>存在某种关系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</a:rPr>
              <a:t>.</a:t>
            </a:r>
            <a:endParaRPr kumimoji="1" lang="en-US" altLang="zh-CN" sz="3200" b="1"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586758" name="Text Box 6">
            <a:extLst>
              <a:ext uri="{FF2B5EF4-FFF2-40B4-BE49-F238E27FC236}">
                <a16:creationId xmlns:a16="http://schemas.microsoft.com/office/drawing/2014/main" id="{DF7C9B91-E3D7-ECC1-1148-625A8D5E2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1773238"/>
            <a:ext cx="46085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 i="1">
                <a:latin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kumimoji="1"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32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-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586759" name="Line 7">
            <a:extLst>
              <a:ext uri="{FF2B5EF4-FFF2-40B4-BE49-F238E27FC236}">
                <a16:creationId xmlns:a16="http://schemas.microsoft.com/office/drawing/2014/main" id="{30EA6D2D-9124-B475-4D36-EBE0313593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72000" y="1555750"/>
            <a:ext cx="3455988" cy="1588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8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86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8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autoUpdateAnimBg="0"/>
      <p:bldP spid="586756" grpId="0" autoUpdateAnimBg="0"/>
      <p:bldP spid="586757" grpId="0" autoUpdateAnimBg="0"/>
      <p:bldP spid="586758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Rectangle 2">
            <a:extLst>
              <a:ext uri="{FF2B5EF4-FFF2-40B4-BE49-F238E27FC236}">
                <a16:creationId xmlns:a16="http://schemas.microsoft.com/office/drawing/2014/main" id="{2831169A-677F-78D9-2633-5C4F829169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350" y="1052513"/>
            <a:ext cx="6408738" cy="685800"/>
          </a:xfrm>
          <a:noFill/>
          <a:ln/>
        </p:spPr>
        <p:txBody>
          <a:bodyPr/>
          <a:lstStyle/>
          <a:p>
            <a:r>
              <a:rPr lang="zh-CN" altLang="en-US" sz="3600">
                <a:latin typeface="黑体" panose="02010609060101010101" pitchFamily="49" charset="-122"/>
                <a:ea typeface="黑体" panose="02010609060101010101" pitchFamily="49" charset="-122"/>
              </a:rPr>
              <a:t>第四章  随机变量的数字特征</a:t>
            </a:r>
          </a:p>
        </p:txBody>
      </p:sp>
      <p:sp>
        <p:nvSpPr>
          <p:cNvPr id="581635" name="Rectangle 3">
            <a:extLst>
              <a:ext uri="{FF2B5EF4-FFF2-40B4-BE49-F238E27FC236}">
                <a16:creationId xmlns:a16="http://schemas.microsoft.com/office/drawing/2014/main" id="{806F8472-FD62-F2A9-CF08-33DDD7E4C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2308225"/>
            <a:ext cx="6096000" cy="2551113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第一节  数学期望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第二节  方差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第三节  协方差与相关系数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第四节  矩 协方差矩阵</a:t>
            </a:r>
          </a:p>
        </p:txBody>
      </p:sp>
      <p:sp>
        <p:nvSpPr>
          <p:cNvPr id="581636" name="Rectangle 4">
            <a:hlinkClick r:id="rId2" action="ppaction://hlinkpres?slideindex=6&amp;slidetitle=幻灯片 6" tooltip="返回主目录"/>
            <a:extLst>
              <a:ext uri="{FF2B5EF4-FFF2-40B4-BE49-F238E27FC236}">
                <a16:creationId xmlns:a16="http://schemas.microsoft.com/office/drawing/2014/main" id="{49F468F9-0E7F-D31E-1E7D-1AF8F14E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6308725"/>
            <a:ext cx="5762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034" name="Object 2">
            <a:extLst>
              <a:ext uri="{FF2B5EF4-FFF2-40B4-BE49-F238E27FC236}">
                <a16:creationId xmlns:a16="http://schemas.microsoft.com/office/drawing/2014/main" id="{55F054DC-9B7E-2B70-2CC7-8F88D995F5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" y="1484313"/>
          <a:ext cx="8874125" cy="182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391160" imgH="1523880" progId="Equation.3">
                  <p:embed/>
                </p:oleObj>
              </mc:Choice>
              <mc:Fallback>
                <p:oleObj name="公式" r:id="rId2" imgW="7391160" imgH="1523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" y="1484313"/>
                        <a:ext cx="8874125" cy="182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35" name="Text Box 3">
            <a:extLst>
              <a:ext uri="{FF2B5EF4-FFF2-40B4-BE49-F238E27FC236}">
                <a16:creationId xmlns:a16="http://schemas.microsoft.com/office/drawing/2014/main" id="{25D9C9FF-B438-2C25-9DD1-BF22CD870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582613"/>
            <a:ext cx="18399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40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定义</a:t>
            </a:r>
          </a:p>
        </p:txBody>
      </p:sp>
      <p:graphicFrame>
        <p:nvGraphicFramePr>
          <p:cNvPr id="556037" name="Object 5">
            <a:extLst>
              <a:ext uri="{FF2B5EF4-FFF2-40B4-BE49-F238E27FC236}">
                <a16:creationId xmlns:a16="http://schemas.microsoft.com/office/drawing/2014/main" id="{11BDF9B8-EA38-AD3E-E705-861A4A800A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5516563"/>
          <a:ext cx="69516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336760" imgH="203040" progId="Equation.DSMT4">
                  <p:embed/>
                </p:oleObj>
              </mc:Choice>
              <mc:Fallback>
                <p:oleObj name="Equation" r:id="rId4" imgW="233676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516563"/>
                        <a:ext cx="69516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38" name="Object 6">
            <a:extLst>
              <a:ext uri="{FF2B5EF4-FFF2-40B4-BE49-F238E27FC236}">
                <a16:creationId xmlns:a16="http://schemas.microsoft.com/office/drawing/2014/main" id="{33E57856-FB24-D0EE-53C1-D9F9DC0957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724400"/>
          <a:ext cx="829468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68400" imgH="203040" progId="Equation.DSMT4">
                  <p:embed/>
                </p:oleObj>
              </mc:Choice>
              <mc:Fallback>
                <p:oleObj name="Equation" r:id="rId6" imgW="276840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24400"/>
                        <a:ext cx="829468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39" name="Object 7">
            <a:extLst>
              <a:ext uri="{FF2B5EF4-FFF2-40B4-BE49-F238E27FC236}">
                <a16:creationId xmlns:a16="http://schemas.microsoft.com/office/drawing/2014/main" id="{B9D1F618-DF34-F723-CC64-5A494D545A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3933825"/>
          <a:ext cx="41703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63560" imgH="203040" progId="Equation.DSMT4">
                  <p:embed/>
                </p:oleObj>
              </mc:Choice>
              <mc:Fallback>
                <p:oleObj name="Equation" r:id="rId8" imgW="1663560" imgH="2030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933825"/>
                        <a:ext cx="41703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0" name="Object 8">
            <a:extLst>
              <a:ext uri="{FF2B5EF4-FFF2-40B4-BE49-F238E27FC236}">
                <a16:creationId xmlns:a16="http://schemas.microsoft.com/office/drawing/2014/main" id="{7547FFB6-C4C1-6A26-41D4-39BC01CF3B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3800" y="3933825"/>
          <a:ext cx="34671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22360" imgH="203040" progId="Equation.DSMT4">
                  <p:embed/>
                </p:oleObj>
              </mc:Choice>
              <mc:Fallback>
                <p:oleObj name="Equation" r:id="rId10" imgW="1422360" imgH="2030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933825"/>
                        <a:ext cx="34671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6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6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Text Box 2">
            <a:extLst>
              <a:ext uri="{FF2B5EF4-FFF2-40B4-BE49-F238E27FC236}">
                <a16:creationId xmlns:a16="http://schemas.microsoft.com/office/drawing/2014/main" id="{7353559B-F3A3-C1D0-FDAB-8EFD7ABB5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49275"/>
            <a:ext cx="175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性质</a:t>
            </a:r>
            <a:r>
              <a:rPr kumimoji="1" lang="zh-CN" altLang="en-US" sz="36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558084" name="Object 4">
            <a:extLst>
              <a:ext uri="{FF2B5EF4-FFF2-40B4-BE49-F238E27FC236}">
                <a16:creationId xmlns:a16="http://schemas.microsoft.com/office/drawing/2014/main" id="{B566F527-EF60-0109-4AB6-D6CD315C42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700213"/>
          <a:ext cx="94472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215640" progId="Equation.DSMT4">
                  <p:embed/>
                </p:oleObj>
              </mc:Choice>
              <mc:Fallback>
                <p:oleObj name="Equation" r:id="rId2" imgW="313668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0213"/>
                        <a:ext cx="94472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8085" name="Object 5">
            <a:extLst>
              <a:ext uri="{FF2B5EF4-FFF2-40B4-BE49-F238E27FC236}">
                <a16:creationId xmlns:a16="http://schemas.microsoft.com/office/drawing/2014/main" id="{84A5304F-7900-0FCA-3537-82CD232DA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708275"/>
          <a:ext cx="89360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58840" imgH="228600" progId="Equation.DSMT4">
                  <p:embed/>
                </p:oleObj>
              </mc:Choice>
              <mc:Fallback>
                <p:oleObj name="Equation" r:id="rId4" imgW="295884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708275"/>
                        <a:ext cx="89360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Text Box 2">
            <a:extLst>
              <a:ext uri="{FF2B5EF4-FFF2-40B4-BE49-F238E27FC236}">
                <a16:creationId xmlns:a16="http://schemas.microsoft.com/office/drawing/2014/main" id="{A35D749A-F5B0-7617-107D-689A0726D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49275"/>
            <a:ext cx="175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性质</a:t>
            </a:r>
            <a:r>
              <a:rPr kumimoji="1" lang="zh-CN" altLang="en-US" sz="36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676867" name="Object 3">
            <a:extLst>
              <a:ext uri="{FF2B5EF4-FFF2-40B4-BE49-F238E27FC236}">
                <a16:creationId xmlns:a16="http://schemas.microsoft.com/office/drawing/2014/main" id="{7BDDBC16-E0D6-3317-4BED-AA3A56AA3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700213"/>
          <a:ext cx="94472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215640" progId="Equation.DSMT4">
                  <p:embed/>
                </p:oleObj>
              </mc:Choice>
              <mc:Fallback>
                <p:oleObj name="Equation" r:id="rId2" imgW="31366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0213"/>
                        <a:ext cx="94472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869" name="Rectangle 5">
            <a:extLst>
              <a:ext uri="{FF2B5EF4-FFF2-40B4-BE49-F238E27FC236}">
                <a16:creationId xmlns:a16="http://schemas.microsoft.com/office/drawing/2014/main" id="{11828F4B-AFA1-65D5-4536-A3DEC3133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108325"/>
            <a:ext cx="81534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8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协方差的大小在一定程度上反映了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和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相互间的关系，但它还受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与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本身度量单位的影响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7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9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Text Box 2">
            <a:extLst>
              <a:ext uri="{FF2B5EF4-FFF2-40B4-BE49-F238E27FC236}">
                <a16:creationId xmlns:a16="http://schemas.microsoft.com/office/drawing/2014/main" id="{3A536B0F-6699-FDBF-1BDD-2BDBB31E8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49275"/>
            <a:ext cx="175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3600" b="1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性质</a:t>
            </a:r>
            <a:r>
              <a:rPr kumimoji="1" lang="zh-CN" altLang="en-US" sz="36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675843" name="Object 3">
            <a:extLst>
              <a:ext uri="{FF2B5EF4-FFF2-40B4-BE49-F238E27FC236}">
                <a16:creationId xmlns:a16="http://schemas.microsoft.com/office/drawing/2014/main" id="{DEB43BDD-A33A-0FBA-18A5-AA11A18961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700213"/>
          <a:ext cx="944721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36680" imgH="215640" progId="Equation.DSMT4">
                  <p:embed/>
                </p:oleObj>
              </mc:Choice>
              <mc:Fallback>
                <p:oleObj name="Equation" r:id="rId2" imgW="3136680" imgH="215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00213"/>
                        <a:ext cx="944721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4" name="Object 4">
            <a:extLst>
              <a:ext uri="{FF2B5EF4-FFF2-40B4-BE49-F238E27FC236}">
                <a16:creationId xmlns:a16="http://schemas.microsoft.com/office/drawing/2014/main" id="{C03EAE5B-CB2B-791E-1932-4F461350A8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924175"/>
          <a:ext cx="89360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58840" imgH="228600" progId="Equation.DSMT4">
                  <p:embed/>
                </p:oleObj>
              </mc:Choice>
              <mc:Fallback>
                <p:oleObj name="Equation" r:id="rId4" imgW="295884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24175"/>
                        <a:ext cx="89360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45" name="Object 5">
            <a:extLst>
              <a:ext uri="{FF2B5EF4-FFF2-40B4-BE49-F238E27FC236}">
                <a16:creationId xmlns:a16="http://schemas.microsoft.com/office/drawing/2014/main" id="{3537EF40-6AE2-B30E-685C-4608695A88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188" y="4165600"/>
          <a:ext cx="6650037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537160" imgH="1485720" progId="Equation.3">
                  <p:embed/>
                </p:oleObj>
              </mc:Choice>
              <mc:Fallback>
                <p:oleObj name="公式" r:id="rId6" imgW="5537160" imgH="14857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165600"/>
                        <a:ext cx="6650037" cy="178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Text Box 2">
            <a:extLst>
              <a:ext uri="{FF2B5EF4-FFF2-40B4-BE49-F238E27FC236}">
                <a16:creationId xmlns:a16="http://schemas.microsoft.com/office/drawing/2014/main" id="{97774C4D-9311-AA6E-F386-4C4DE11ED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76250"/>
            <a:ext cx="3097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相关系数性质</a:t>
            </a:r>
          </a:p>
        </p:txBody>
      </p:sp>
      <p:graphicFrame>
        <p:nvGraphicFramePr>
          <p:cNvPr id="559107" name="Object 3">
            <a:extLst>
              <a:ext uri="{FF2B5EF4-FFF2-40B4-BE49-F238E27FC236}">
                <a16:creationId xmlns:a16="http://schemas.microsoft.com/office/drawing/2014/main" id="{DAA3437B-4D04-7CA0-46F7-F9BB2487C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4788" y="1174750"/>
          <a:ext cx="2916237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228600" progId="Equation.DSMT4">
                  <p:embed/>
                </p:oleObj>
              </mc:Choice>
              <mc:Fallback>
                <p:oleObj name="Equation" r:id="rId3" imgW="81252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1174750"/>
                        <a:ext cx="2916237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08" name="Object 4">
            <a:extLst>
              <a:ext uri="{FF2B5EF4-FFF2-40B4-BE49-F238E27FC236}">
                <a16:creationId xmlns:a16="http://schemas.microsoft.com/office/drawing/2014/main" id="{21A8600F-B934-0D1C-518D-1B0248AFE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488" y="1966913"/>
          <a:ext cx="3097212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8" y="1966913"/>
                        <a:ext cx="3097212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09" name="Text Box 5">
            <a:extLst>
              <a:ext uri="{FF2B5EF4-FFF2-40B4-BE49-F238E27FC236}">
                <a16:creationId xmlns:a16="http://schemas.microsoft.com/office/drawing/2014/main" id="{E6C07838-DB61-6623-B98A-779CE39A6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066925"/>
            <a:ext cx="63722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的充要条件是，存在常数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a,b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使</a:t>
            </a:r>
          </a:p>
        </p:txBody>
      </p:sp>
      <p:graphicFrame>
        <p:nvGraphicFramePr>
          <p:cNvPr id="559110" name="Object 6">
            <a:extLst>
              <a:ext uri="{FF2B5EF4-FFF2-40B4-BE49-F238E27FC236}">
                <a16:creationId xmlns:a16="http://schemas.microsoft.com/office/drawing/2014/main" id="{EB842246-957A-367A-2BB0-32CF279BB0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2924175"/>
          <a:ext cx="4144962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155600" imgH="215640" progId="Equation.3">
                  <p:embed/>
                </p:oleObj>
              </mc:Choice>
              <mc:Fallback>
                <p:oleObj name="公式" r:id="rId7" imgW="1155600" imgH="215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4144962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22" name="Object 18">
            <a:extLst>
              <a:ext uri="{FF2B5EF4-FFF2-40B4-BE49-F238E27FC236}">
                <a16:creationId xmlns:a16="http://schemas.microsoft.com/office/drawing/2014/main" id="{A8DB8B4D-FD2E-3380-9EDF-902F87ED03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0113" y="4340225"/>
          <a:ext cx="718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88120" imgH="457200" progId="Equation.3">
                  <p:embed/>
                </p:oleObj>
              </mc:Choice>
              <mc:Fallback>
                <p:oleObj name="Equation" r:id="rId9" imgW="718812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340225"/>
                        <a:ext cx="7188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23" name="Object 19">
            <a:extLst>
              <a:ext uri="{FF2B5EF4-FFF2-40B4-BE49-F238E27FC236}">
                <a16:creationId xmlns:a16="http://schemas.microsoft.com/office/drawing/2014/main" id="{F9076824-5198-97DA-616C-E7ADA04639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5084763"/>
          <a:ext cx="64135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13400" imgH="457200" progId="Equation.3">
                  <p:embed/>
                </p:oleObj>
              </mc:Choice>
              <mc:Fallback>
                <p:oleObj name="Equation" r:id="rId11" imgW="64134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084763"/>
                        <a:ext cx="64135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24" name="Object 20">
            <a:extLst>
              <a:ext uri="{FF2B5EF4-FFF2-40B4-BE49-F238E27FC236}">
                <a16:creationId xmlns:a16="http://schemas.microsoft.com/office/drawing/2014/main" id="{1AF34A4F-41E6-9C61-D95E-AA89018B99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5876925"/>
          <a:ext cx="441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419360" imgH="431640" progId="Equation.3">
                  <p:embed/>
                </p:oleObj>
              </mc:Choice>
              <mc:Fallback>
                <p:oleObj name="Equation" r:id="rId13" imgW="4419360" imgH="4316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876925"/>
                        <a:ext cx="4419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9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Text Box 2">
            <a:extLst>
              <a:ext uri="{FF2B5EF4-FFF2-40B4-BE49-F238E27FC236}">
                <a16:creationId xmlns:a16="http://schemas.microsoft.com/office/drawing/2014/main" id="{1B75F3D9-E6A2-E898-208A-5CF9C3ECE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658813"/>
            <a:ext cx="7162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相关系数的性质：</a:t>
            </a:r>
          </a:p>
        </p:txBody>
      </p:sp>
      <p:graphicFrame>
        <p:nvGraphicFramePr>
          <p:cNvPr id="677891" name="Object 3">
            <a:extLst>
              <a:ext uri="{FF2B5EF4-FFF2-40B4-BE49-F238E27FC236}">
                <a16:creationId xmlns:a16="http://schemas.microsoft.com/office/drawing/2014/main" id="{AADA02BB-D64D-F8A1-D3E1-8371EEEA6F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1713" y="1270000"/>
          <a:ext cx="17192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71320" imgH="203040" progId="Equation.DSMT4">
                  <p:embed/>
                </p:oleObj>
              </mc:Choice>
              <mc:Fallback>
                <p:oleObj name="Equation" r:id="rId2" imgW="571320" imgH="203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1270000"/>
                        <a:ext cx="17192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7892" name="Rectangle 4">
            <a:extLst>
              <a:ext uri="{FF2B5EF4-FFF2-40B4-BE49-F238E27FC236}">
                <a16:creationId xmlns:a16="http://schemas.microsoft.com/office/drawing/2014/main" id="{ED2B56A1-87D1-19C1-477A-2E48C1F88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" y="2014538"/>
            <a:ext cx="5838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由方差的性质和协方差的定义知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</a:p>
        </p:txBody>
      </p:sp>
      <p:sp>
        <p:nvSpPr>
          <p:cNvPr id="677893" name="Rectangle 5">
            <a:extLst>
              <a:ext uri="{FF2B5EF4-FFF2-40B4-BE49-F238E27FC236}">
                <a16:creationId xmlns:a16="http://schemas.microsoft.com/office/drawing/2014/main" id="{7FAE4504-DE16-0BEA-C7D1-8C2B8F8E2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7625" y="2563813"/>
            <a:ext cx="28225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对任意实数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b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有</a:t>
            </a:r>
          </a:p>
        </p:txBody>
      </p:sp>
      <p:sp>
        <p:nvSpPr>
          <p:cNvPr id="677894" name="Rectangle 6">
            <a:extLst>
              <a:ext uri="{FF2B5EF4-FFF2-40B4-BE49-F238E27FC236}">
                <a16:creationId xmlns:a16="http://schemas.microsoft.com/office/drawing/2014/main" id="{278D4461-1864-2565-154A-293CED81C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2538" y="3173413"/>
            <a:ext cx="7056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3200" b="1">
                <a:latin typeface="Times New Roman" panose="02020603050405020304" pitchFamily="18" charset="0"/>
              </a:rPr>
              <a:t>0≤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</a:rPr>
              <a:t>-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bX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)=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b</a:t>
            </a:r>
            <a:r>
              <a:rPr kumimoji="1" lang="en-US" altLang="zh-CN" sz="3200" b="1" i="1" baseline="30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)+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D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)-2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b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Cov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 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677895" name="Group 7">
            <a:extLst>
              <a:ext uri="{FF2B5EF4-FFF2-40B4-BE49-F238E27FC236}">
                <a16:creationId xmlns:a16="http://schemas.microsoft.com/office/drawing/2014/main" id="{8BFF5F77-F382-8754-13D6-A65BE6FF4B1C}"/>
              </a:ext>
            </a:extLst>
          </p:cNvPr>
          <p:cNvGrpSpPr>
            <a:grpSpLocks/>
          </p:cNvGrpSpPr>
          <p:nvPr/>
        </p:nvGrpSpPr>
        <p:grpSpPr bwMode="auto">
          <a:xfrm>
            <a:off x="798513" y="3859213"/>
            <a:ext cx="4727575" cy="933450"/>
            <a:chOff x="503" y="2431"/>
            <a:chExt cx="2978" cy="588"/>
          </a:xfrm>
        </p:grpSpPr>
        <p:graphicFrame>
          <p:nvGraphicFramePr>
            <p:cNvPr id="677896" name="Object 8">
              <a:extLst>
                <a:ext uri="{FF2B5EF4-FFF2-40B4-BE49-F238E27FC236}">
                  <a16:creationId xmlns:a16="http://schemas.microsoft.com/office/drawing/2014/main" id="{A6C3B5D6-86CE-4D28-D16F-4F39FBC5BB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40" y="2431"/>
            <a:ext cx="1335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52200" imgH="419040" progId="Equation.DSMT4">
                    <p:embed/>
                  </p:oleObj>
                </mc:Choice>
                <mc:Fallback>
                  <p:oleObj name="Equation" r:id="rId4" imgW="952200" imgH="41904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0" y="2431"/>
                          <a:ext cx="1335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7897" name="Rectangle 9">
              <a:extLst>
                <a:ext uri="{FF2B5EF4-FFF2-40B4-BE49-F238E27FC236}">
                  <a16:creationId xmlns:a16="http://schemas.microsoft.com/office/drawing/2014/main" id="{ADA06BAE-2D81-E50D-3825-2810E52F9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" y="2510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800" b="1">
                  <a:latin typeface="Times New Roman" panose="02020603050405020304" pitchFamily="18" charset="0"/>
                </a:rPr>
                <a:t>令</a:t>
              </a:r>
            </a:p>
          </p:txBody>
        </p:sp>
        <p:sp>
          <p:nvSpPr>
            <p:cNvPr id="677898" name="Text Box 10">
              <a:extLst>
                <a:ext uri="{FF2B5EF4-FFF2-40B4-BE49-F238E27FC236}">
                  <a16:creationId xmlns:a16="http://schemas.microsoft.com/office/drawing/2014/main" id="{6D058DB3-D560-C704-FA1D-CC974FAC88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5" y="2510"/>
              <a:ext cx="124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，则上式为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7899" name="Group 11">
            <a:extLst>
              <a:ext uri="{FF2B5EF4-FFF2-40B4-BE49-F238E27FC236}">
                <a16:creationId xmlns:a16="http://schemas.microsoft.com/office/drawing/2014/main" id="{2C2501F8-9F5B-04DF-82C4-7447C055092A}"/>
              </a:ext>
            </a:extLst>
          </p:cNvPr>
          <p:cNvGrpSpPr>
            <a:grpSpLocks/>
          </p:cNvGrpSpPr>
          <p:nvPr/>
        </p:nvGrpSpPr>
        <p:grpSpPr bwMode="auto">
          <a:xfrm>
            <a:off x="620713" y="4621213"/>
            <a:ext cx="5229225" cy="1073150"/>
            <a:chOff x="508" y="2544"/>
            <a:chExt cx="3294" cy="676"/>
          </a:xfrm>
        </p:grpSpPr>
        <p:sp>
          <p:nvSpPr>
            <p:cNvPr id="677900" name="Text Box 12">
              <a:extLst>
                <a:ext uri="{FF2B5EF4-FFF2-40B4-BE49-F238E27FC236}">
                  <a16:creationId xmlns:a16="http://schemas.microsoft.com/office/drawing/2014/main" id="{62FD12AA-96AE-B353-0488-9A916C549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" y="2692"/>
              <a:ext cx="133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-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bX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)=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 </a:t>
              </a:r>
            </a:p>
          </p:txBody>
        </p:sp>
        <p:graphicFrame>
          <p:nvGraphicFramePr>
            <p:cNvPr id="677901" name="Object 13">
              <a:extLst>
                <a:ext uri="{FF2B5EF4-FFF2-40B4-BE49-F238E27FC236}">
                  <a16:creationId xmlns:a16="http://schemas.microsoft.com/office/drawing/2014/main" id="{E6C83D95-BB78-EA50-734A-579C8ADDC0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48" y="2544"/>
            <a:ext cx="2054" cy="6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346040" imgH="444240" progId="Equation.3">
                    <p:embed/>
                  </p:oleObj>
                </mc:Choice>
                <mc:Fallback>
                  <p:oleObj name="公式" r:id="rId6" imgW="1346040" imgH="44424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8" y="2544"/>
                          <a:ext cx="2054" cy="6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7902" name="Object 14">
            <a:extLst>
              <a:ext uri="{FF2B5EF4-FFF2-40B4-BE49-F238E27FC236}">
                <a16:creationId xmlns:a16="http://schemas.microsoft.com/office/drawing/2014/main" id="{1D080E90-A2BE-9385-A112-208F6F2EAB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1225" y="5611813"/>
          <a:ext cx="3849688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612800" imgH="444240" progId="Equation.3">
                  <p:embed/>
                </p:oleObj>
              </mc:Choice>
              <mc:Fallback>
                <p:oleObj name="公式" r:id="rId8" imgW="1612800" imgH="44424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5611813"/>
                        <a:ext cx="3849688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7903" name="Object 15">
            <a:extLst>
              <a:ext uri="{FF2B5EF4-FFF2-40B4-BE49-F238E27FC236}">
                <a16:creationId xmlns:a16="http://schemas.microsoft.com/office/drawing/2014/main" id="{B2E80232-3906-3934-0C32-DF5EDA6979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0913" y="5783263"/>
          <a:ext cx="2171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965160" imgH="228600" progId="Equation.3">
                  <p:embed/>
                </p:oleObj>
              </mc:Choice>
              <mc:Fallback>
                <p:oleObj name="公式" r:id="rId10" imgW="96516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913" y="5783263"/>
                        <a:ext cx="21717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7904" name="Group 16">
            <a:extLst>
              <a:ext uri="{FF2B5EF4-FFF2-40B4-BE49-F238E27FC236}">
                <a16:creationId xmlns:a16="http://schemas.microsoft.com/office/drawing/2014/main" id="{AD744FF0-3053-B9DE-AA15-E57ED91B7E3D}"/>
              </a:ext>
            </a:extLst>
          </p:cNvPr>
          <p:cNvGrpSpPr>
            <a:grpSpLocks/>
          </p:cNvGrpSpPr>
          <p:nvPr/>
        </p:nvGrpSpPr>
        <p:grpSpPr bwMode="auto">
          <a:xfrm>
            <a:off x="4025900" y="1023938"/>
            <a:ext cx="5118100" cy="1871662"/>
            <a:chOff x="2256" y="384"/>
            <a:chExt cx="3224" cy="1179"/>
          </a:xfrm>
        </p:grpSpPr>
        <p:sp>
          <p:nvSpPr>
            <p:cNvPr id="677905" name="Rectangle 17">
              <a:extLst>
                <a:ext uri="{FF2B5EF4-FFF2-40B4-BE49-F238E27FC236}">
                  <a16:creationId xmlns:a16="http://schemas.microsoft.com/office/drawing/2014/main" id="{7DAB37DB-DF6C-0421-8CBB-F47AEB475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84"/>
              <a:ext cx="3224" cy="11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7906" name="Text Box 18">
              <a:extLst>
                <a:ext uri="{FF2B5EF4-FFF2-40B4-BE49-F238E27FC236}">
                  <a16:creationId xmlns:a16="http://schemas.microsoft.com/office/drawing/2014/main" id="{47295CF9-1D04-64F6-CC8B-7FA211A614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7" y="520"/>
              <a:ext cx="2943" cy="8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由于方差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D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)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是正的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故必有</a:t>
              </a:r>
            </a:p>
            <a:p>
              <a:pPr algn="ctr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1-     ≥ 0,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所以 </a:t>
              </a:r>
              <a:r>
                <a:rPr kumimoji="1" lang="en-US" altLang="zh-CN" sz="3200" b="1">
                  <a:latin typeface="Times New Roman" panose="02020603050405020304" pitchFamily="18" charset="0"/>
                </a:rPr>
                <a:t>|    |≤1</a:t>
              </a:r>
              <a:r>
                <a:rPr kumimoji="1" lang="zh-CN" altLang="en-US" sz="3200" b="1">
                  <a:latin typeface="Times New Roman" panose="02020603050405020304" pitchFamily="18" charset="0"/>
                </a:rPr>
                <a:t>。</a:t>
              </a:r>
            </a:p>
          </p:txBody>
        </p:sp>
        <p:graphicFrame>
          <p:nvGraphicFramePr>
            <p:cNvPr id="677907" name="Object 19">
              <a:extLst>
                <a:ext uri="{FF2B5EF4-FFF2-40B4-BE49-F238E27FC236}">
                  <a16:creationId xmlns:a16="http://schemas.microsoft.com/office/drawing/2014/main" id="{79BE3F21-ECA1-E5B7-427A-AEE5577429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2" y="962"/>
            <a:ext cx="315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03040" imgH="228600" progId="Equation.3">
                    <p:embed/>
                  </p:oleObj>
                </mc:Choice>
                <mc:Fallback>
                  <p:oleObj name="Equation" r:id="rId12" imgW="203040" imgH="2286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962"/>
                          <a:ext cx="315" cy="348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7908" name="Object 20">
              <a:extLst>
                <a:ext uri="{FF2B5EF4-FFF2-40B4-BE49-F238E27FC236}">
                  <a16:creationId xmlns:a16="http://schemas.microsoft.com/office/drawing/2014/main" id="{D2CA36AB-D35D-ADA3-DCC0-9DF6D5855B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1095"/>
            <a:ext cx="23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52280" imgH="164880" progId="Equation.3">
                    <p:embed/>
                  </p:oleObj>
                </mc:Choice>
                <mc:Fallback>
                  <p:oleObj name="Equation" r:id="rId14" imgW="152280" imgH="16488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095"/>
                          <a:ext cx="236" cy="249"/>
                        </a:xfrm>
                        <a:prstGeom prst="rect">
                          <a:avLst/>
                        </a:prstGeom>
                        <a:solidFill>
                          <a:schemeClr val="accent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7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7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892" grpId="0" autoUpdateAnimBg="0"/>
      <p:bldP spid="677893" grpId="0" autoUpdateAnimBg="0"/>
      <p:bldP spid="67789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灯片编号占位符 3">
            <a:extLst>
              <a:ext uri="{FF2B5EF4-FFF2-40B4-BE49-F238E27FC236}">
                <a16:creationId xmlns:a16="http://schemas.microsoft.com/office/drawing/2014/main" id="{6D245CC7-9161-6786-FCCE-7BC32ACCC1B3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553200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fld id="{68A8AB57-EF5B-4C59-8949-758B2B94B08E}" type="slidenum">
              <a:rPr lang="en-US" altLang="zh-CN" sz="1400">
                <a:solidFill>
                  <a:schemeClr val="folHlink"/>
                </a:solidFill>
              </a:rPr>
              <a:pPr algn="r"/>
              <a:t>8</a:t>
            </a:fld>
            <a:endParaRPr lang="en-US" altLang="zh-CN" sz="1400">
              <a:solidFill>
                <a:schemeClr val="folHlink"/>
              </a:solidFill>
            </a:endParaRPr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1BBD98B5-60D8-025D-8C3A-170F3A41AD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4213" y="3644900"/>
            <a:ext cx="2592387" cy="787400"/>
          </a:xfrm>
        </p:spPr>
        <p:txBody>
          <a:bodyPr anchor="t"/>
          <a:lstStyle/>
          <a:p>
            <a:r>
              <a:rPr lang="zh-CN" altLang="en-US" sz="4000"/>
              <a:t>则</a:t>
            </a:r>
            <a:r>
              <a:rPr lang="en-US" altLang="zh-CN" sz="4000" i="1">
                <a:latin typeface="Times New Roman" panose="02020603050405020304" pitchFamily="18" charset="0"/>
              </a:rPr>
              <a:t>E(X)=p</a:t>
            </a:r>
          </a:p>
        </p:txBody>
      </p:sp>
      <p:graphicFrame>
        <p:nvGraphicFramePr>
          <p:cNvPr id="286724" name="Group 4">
            <a:extLst>
              <a:ext uri="{FF2B5EF4-FFF2-40B4-BE49-F238E27FC236}">
                <a16:creationId xmlns:a16="http://schemas.microsoft.com/office/drawing/2014/main" id="{50E51F84-C05E-36FB-A1FA-6D428F535D3C}"/>
              </a:ext>
            </a:extLst>
          </p:cNvPr>
          <p:cNvGraphicFramePr>
            <a:graphicFrameLocks noGrp="1"/>
          </p:cNvGraphicFramePr>
          <p:nvPr/>
        </p:nvGraphicFramePr>
        <p:xfrm>
          <a:off x="1979613" y="2008188"/>
          <a:ext cx="4564062" cy="131445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912935365"/>
                    </a:ext>
                  </a:extLst>
                </a:gridCol>
                <a:gridCol w="1989137">
                  <a:extLst>
                    <a:ext uri="{9D8B030D-6E8A-4147-A177-3AD203B41FA5}">
                      <a16:colId xmlns:a16="http://schemas.microsoft.com/office/drawing/2014/main" val="2193172841"/>
                    </a:ext>
                  </a:extLst>
                </a:gridCol>
                <a:gridCol w="265113">
                  <a:extLst>
                    <a:ext uri="{9D8B030D-6E8A-4147-A177-3AD203B41FA5}">
                      <a16:colId xmlns:a16="http://schemas.microsoft.com/office/drawing/2014/main" val="1446108459"/>
                    </a:ext>
                  </a:extLst>
                </a:gridCol>
                <a:gridCol w="1154112">
                  <a:extLst>
                    <a:ext uri="{9D8B030D-6E8A-4147-A177-3AD203B41FA5}">
                      <a16:colId xmlns:a16="http://schemas.microsoft.com/office/drawing/2014/main" val="2811436157"/>
                    </a:ext>
                  </a:extLst>
                </a:gridCol>
              </a:tblGrid>
              <a:tr h="603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endParaRPr kumimoji="0" lang="en-US" altLang="zh-CN" sz="36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74323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3600" b="1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1-p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3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36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568006"/>
                  </a:ext>
                </a:extLst>
              </a:tr>
            </a:tbl>
          </a:graphicData>
        </a:graphic>
      </p:graphicFrame>
      <p:sp>
        <p:nvSpPr>
          <p:cNvPr id="286735" name="Rectangle 2">
            <a:extLst>
              <a:ext uri="{FF2B5EF4-FFF2-40B4-BE49-F238E27FC236}">
                <a16:creationId xmlns:a16="http://schemas.microsoft.com/office/drawing/2014/main" id="{97ADE4A2-FBB1-0467-9996-B99CCCB35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696913"/>
            <a:ext cx="6911975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/>
              <a:t> </a:t>
            </a:r>
            <a:r>
              <a:rPr lang="zh-CN" altLang="en-US" sz="4000">
                <a:solidFill>
                  <a:srgbClr val="0000FF"/>
                </a:solidFill>
              </a:rPr>
              <a:t>两点分布的数学期望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5" name="Rectangle 3">
            <a:extLst>
              <a:ext uri="{FF2B5EF4-FFF2-40B4-BE49-F238E27FC236}">
                <a16:creationId xmlns:a16="http://schemas.microsoft.com/office/drawing/2014/main" id="{8144685B-ACCB-43D0-B951-8C1C98529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912813"/>
            <a:ext cx="4638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若                ，称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不相关</a:t>
            </a: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78916" name="Object 4">
            <a:extLst>
              <a:ext uri="{FF2B5EF4-FFF2-40B4-BE49-F238E27FC236}">
                <a16:creationId xmlns:a16="http://schemas.microsoft.com/office/drawing/2014/main" id="{0299C338-77C5-4C47-E825-B3D760CECE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908050"/>
          <a:ext cx="12001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28600" progId="Equation.DSMT4">
                  <p:embed/>
                </p:oleObj>
              </mc:Choice>
              <mc:Fallback>
                <p:oleObj name="Equation" r:id="rId2" imgW="50796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908050"/>
                        <a:ext cx="12001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8917" name="Text Box 5">
            <a:extLst>
              <a:ext uri="{FF2B5EF4-FFF2-40B4-BE49-F238E27FC236}">
                <a16:creationId xmlns:a16="http://schemas.microsoft.com/office/drawing/2014/main" id="{A4BAA2C9-5E9E-F686-817A-50135DE4A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524000"/>
            <a:ext cx="76200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若随机变量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zh-CN" altLang="en-US" sz="2800" b="1">
                <a:latin typeface="Times New Roman" panose="02020603050405020304" pitchFamily="18" charset="0"/>
              </a:rPr>
              <a:t>与</a:t>
            </a:r>
            <a:r>
              <a:rPr lang="en-US" altLang="zh-CN" sz="2800" b="1" i="1">
                <a:latin typeface="Times New Roman" panose="02020603050405020304" pitchFamily="18" charset="0"/>
              </a:rPr>
              <a:t>Y</a:t>
            </a:r>
            <a:r>
              <a:rPr lang="zh-CN" altLang="en-US" sz="2800" b="1">
                <a:latin typeface="Times New Roman" panose="02020603050405020304" pitchFamily="18" charset="0"/>
              </a:rPr>
              <a:t>的方差都存在，且均不</a:t>
            </a:r>
          </a:p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为零；则下列四个命题是等价的</a:t>
            </a:r>
            <a:r>
              <a:rPr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78918" name="Object 6">
            <a:extLst>
              <a:ext uri="{FF2B5EF4-FFF2-40B4-BE49-F238E27FC236}">
                <a16:creationId xmlns:a16="http://schemas.microsoft.com/office/drawing/2014/main" id="{668890B3-8B8C-7CA6-0FDF-1ABE2CAB55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2759075"/>
          <a:ext cx="1143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08000" imgH="228600" progId="Equation.DSMT4">
                  <p:embed/>
                </p:oleObj>
              </mc:Choice>
              <mc:Fallback>
                <p:oleObj r:id="rId4" imgW="5080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759075"/>
                        <a:ext cx="1143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8919" name="Text Box 7">
            <a:extLst>
              <a:ext uri="{FF2B5EF4-FFF2-40B4-BE49-F238E27FC236}">
                <a16:creationId xmlns:a16="http://schemas.microsoft.com/office/drawing/2014/main" id="{9BDD227A-7D32-4CAF-1BAF-3EE194944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708275"/>
            <a:ext cx="518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1</a:t>
            </a:r>
            <a:r>
              <a:rPr lang="zh-CN" altLang="en-US" sz="2800" b="1">
                <a:latin typeface="Times New Roman" panose="02020603050405020304" pitchFamily="18" charset="0"/>
              </a:rPr>
              <a:t>）             ； </a:t>
            </a:r>
          </a:p>
        </p:txBody>
      </p:sp>
      <p:sp>
        <p:nvSpPr>
          <p:cNvPr id="678920" name="Text Box 8">
            <a:extLst>
              <a:ext uri="{FF2B5EF4-FFF2-40B4-BE49-F238E27FC236}">
                <a16:creationId xmlns:a16="http://schemas.microsoft.com/office/drawing/2014/main" id="{786110F9-A571-5136-098B-3D63365D5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367088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2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2800" b="1">
                <a:latin typeface="Times New Roman" panose="02020603050405020304" pitchFamily="18" charset="0"/>
              </a:rPr>
              <a:t>Cov(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</a:rPr>
              <a:t> ,</a:t>
            </a:r>
            <a:r>
              <a:rPr lang="en-US" altLang="zh-CN" sz="2800" b="1" i="1">
                <a:latin typeface="Times New Roman" panose="02020603050405020304" pitchFamily="18" charset="0"/>
              </a:rPr>
              <a:t>Y</a:t>
            </a:r>
            <a:r>
              <a:rPr lang="en-US" altLang="zh-CN" sz="2800" b="1">
                <a:latin typeface="Times New Roman" panose="02020603050405020304" pitchFamily="18" charset="0"/>
              </a:rPr>
              <a:t>) = 0</a:t>
            </a:r>
            <a:r>
              <a:rPr lang="zh-CN" altLang="en-US" sz="2800" b="1">
                <a:latin typeface="Times New Roman" panose="02020603050405020304" pitchFamily="18" charset="0"/>
              </a:rPr>
              <a:t>； </a:t>
            </a:r>
          </a:p>
        </p:txBody>
      </p:sp>
      <p:sp>
        <p:nvSpPr>
          <p:cNvPr id="678921" name="Text Box 9">
            <a:extLst>
              <a:ext uri="{FF2B5EF4-FFF2-40B4-BE49-F238E27FC236}">
                <a16:creationId xmlns:a16="http://schemas.microsoft.com/office/drawing/2014/main" id="{E836104F-0660-A85B-8DAC-5C8CD71A1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149725"/>
            <a:ext cx="518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3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2800" b="1" i="1">
                <a:latin typeface="Times New Roman" panose="02020603050405020304" pitchFamily="18" charset="0"/>
              </a:rPr>
              <a:t>E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</a:rPr>
              <a:t>XY</a:t>
            </a:r>
            <a:r>
              <a:rPr lang="en-US" altLang="zh-CN" sz="2800" b="1">
                <a:latin typeface="Times New Roman" panose="02020603050405020304" pitchFamily="18" charset="0"/>
              </a:rPr>
              <a:t>)=</a:t>
            </a:r>
            <a:r>
              <a:rPr lang="en-US" altLang="zh-CN" sz="2800" b="1" i="1">
                <a:latin typeface="Times New Roman" panose="02020603050405020304" pitchFamily="18" charset="0"/>
              </a:rPr>
              <a:t>EXEY</a:t>
            </a:r>
            <a:r>
              <a:rPr lang="zh-CN" altLang="en-US" sz="2800" b="1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678922" name="Text Box 10">
            <a:extLst>
              <a:ext uri="{FF2B5EF4-FFF2-40B4-BE49-F238E27FC236}">
                <a16:creationId xmlns:a16="http://schemas.microsoft.com/office/drawing/2014/main" id="{E9E9DAF4-3C58-C60C-731D-5757B5C26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868863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b="1">
                <a:latin typeface="Times New Roman" panose="02020603050405020304" pitchFamily="18" charset="0"/>
              </a:rPr>
              <a:t>（</a:t>
            </a:r>
            <a:r>
              <a:rPr lang="en-US" altLang="zh-CN" sz="2800" b="1">
                <a:latin typeface="Times New Roman" panose="02020603050405020304" pitchFamily="18" charset="0"/>
              </a:rPr>
              <a:t>4</a:t>
            </a:r>
            <a:r>
              <a:rPr lang="zh-CN" altLang="en-US" sz="2800" b="1">
                <a:latin typeface="Times New Roman" panose="02020603050405020304" pitchFamily="18" charset="0"/>
              </a:rPr>
              <a:t>）</a:t>
            </a:r>
            <a:r>
              <a:rPr lang="en-US" altLang="zh-CN" sz="2800" b="1" i="1">
                <a:latin typeface="Times New Roman" panose="02020603050405020304" pitchFamily="18" charset="0"/>
              </a:rPr>
              <a:t>D</a:t>
            </a:r>
            <a:r>
              <a:rPr lang="en-US" altLang="zh-CN" sz="2800" b="1">
                <a:latin typeface="Times New Roman" panose="02020603050405020304" pitchFamily="18" charset="0"/>
              </a:rPr>
              <a:t>(</a:t>
            </a:r>
            <a:r>
              <a:rPr lang="en-US" altLang="zh-CN" sz="2800" b="1" i="1">
                <a:latin typeface="Times New Roman" panose="02020603050405020304" pitchFamily="18" charset="0"/>
              </a:rPr>
              <a:t>X</a:t>
            </a:r>
            <a:r>
              <a:rPr lang="en-US" altLang="zh-CN" sz="2800" b="1">
                <a:latin typeface="Times New Roman" panose="02020603050405020304" pitchFamily="18" charset="0"/>
              </a:rPr>
              <a:t> ±</a:t>
            </a:r>
            <a:r>
              <a:rPr lang="en-US" altLang="zh-CN" sz="2800" b="1" i="1">
                <a:latin typeface="Times New Roman" panose="02020603050405020304" pitchFamily="18" charset="0"/>
              </a:rPr>
              <a:t>Y</a:t>
            </a:r>
            <a:r>
              <a:rPr lang="en-US" altLang="zh-CN" sz="2800" b="1">
                <a:latin typeface="Times New Roman" panose="02020603050405020304" pitchFamily="18" charset="0"/>
              </a:rPr>
              <a:t>)=</a:t>
            </a:r>
            <a:r>
              <a:rPr lang="en-US" altLang="zh-CN" sz="2800" b="1" i="1">
                <a:latin typeface="Times New Roman" panose="02020603050405020304" pitchFamily="18" charset="0"/>
              </a:rPr>
              <a:t>DX</a:t>
            </a:r>
            <a:r>
              <a:rPr lang="en-US" altLang="zh-CN" sz="2800" b="1">
                <a:latin typeface="Times New Roman" panose="02020603050405020304" pitchFamily="18" charset="0"/>
              </a:rPr>
              <a:t>+</a:t>
            </a:r>
            <a:r>
              <a:rPr lang="en-US" altLang="zh-CN" sz="2800" b="1" i="1">
                <a:latin typeface="Times New Roman" panose="02020603050405020304" pitchFamily="18" charset="0"/>
              </a:rPr>
              <a:t>DY</a:t>
            </a:r>
            <a:r>
              <a:rPr lang="en-US" altLang="zh-CN" sz="2800" b="1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678923" name="Rectangle 11">
            <a:extLst>
              <a:ext uri="{FF2B5EF4-FFF2-40B4-BE49-F238E27FC236}">
                <a16:creationId xmlns:a16="http://schemas.microsoft.com/office/drawing/2014/main" id="{5B37DFB8-7C28-8607-42D7-FA2F15E2B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149725"/>
            <a:ext cx="1800225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i="1">
                <a:latin typeface="Times New Roman" panose="02020603050405020304" pitchFamily="18" charset="0"/>
              </a:rPr>
              <a:t>P98</a:t>
            </a:r>
          </a:p>
        </p:txBody>
      </p:sp>
      <p:sp>
        <p:nvSpPr>
          <p:cNvPr id="678924" name="Rectangle 12">
            <a:extLst>
              <a:ext uri="{FF2B5EF4-FFF2-40B4-BE49-F238E27FC236}">
                <a16:creationId xmlns:a16="http://schemas.microsoft.com/office/drawing/2014/main" id="{9D589889-06F7-C92B-3AD9-19D4C5E09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941888"/>
            <a:ext cx="1800225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400" i="1">
                <a:latin typeface="Times New Roman" panose="02020603050405020304" pitchFamily="18" charset="0"/>
              </a:rPr>
              <a:t>P103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89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78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923" grpId="0" animBg="1"/>
      <p:bldP spid="678924" grpId="0" build="allAtOnce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6013" name="Group 45">
            <a:extLst>
              <a:ext uri="{FF2B5EF4-FFF2-40B4-BE49-F238E27FC236}">
                <a16:creationId xmlns:a16="http://schemas.microsoft.com/office/drawing/2014/main" id="{076D142D-F7D4-A215-CC94-A7A5BFA90E10}"/>
              </a:ext>
            </a:extLst>
          </p:cNvPr>
          <p:cNvGraphicFramePr>
            <a:graphicFrameLocks noGrp="1"/>
          </p:cNvGraphicFramePr>
          <p:nvPr/>
        </p:nvGraphicFramePr>
        <p:xfrm>
          <a:off x="611188" y="2205038"/>
          <a:ext cx="8137525" cy="4105275"/>
        </p:xfrm>
        <a:graphic>
          <a:graphicData uri="http://schemas.openxmlformats.org/drawingml/2006/table">
            <a:tbl>
              <a:tblPr/>
              <a:tblGrid>
                <a:gridCol w="1493837">
                  <a:extLst>
                    <a:ext uri="{9D8B030D-6E8A-4147-A177-3AD203B41FA5}">
                      <a16:colId xmlns:a16="http://schemas.microsoft.com/office/drawing/2014/main" val="3477727836"/>
                    </a:ext>
                  </a:extLst>
                </a:gridCol>
                <a:gridCol w="1277938">
                  <a:extLst>
                    <a:ext uri="{9D8B030D-6E8A-4147-A177-3AD203B41FA5}">
                      <a16:colId xmlns:a16="http://schemas.microsoft.com/office/drawing/2014/main" val="529697281"/>
                    </a:ext>
                  </a:extLst>
                </a:gridCol>
                <a:gridCol w="1316037">
                  <a:extLst>
                    <a:ext uri="{9D8B030D-6E8A-4147-A177-3AD203B41FA5}">
                      <a16:colId xmlns:a16="http://schemas.microsoft.com/office/drawing/2014/main" val="1252603099"/>
                    </a:ext>
                  </a:extLst>
                </a:gridCol>
                <a:gridCol w="1277938">
                  <a:extLst>
                    <a:ext uri="{9D8B030D-6E8A-4147-A177-3AD203B41FA5}">
                      <a16:colId xmlns:a16="http://schemas.microsoft.com/office/drawing/2014/main" val="1460573276"/>
                    </a:ext>
                  </a:extLst>
                </a:gridCol>
                <a:gridCol w="1277937">
                  <a:extLst>
                    <a:ext uri="{9D8B030D-6E8A-4147-A177-3AD203B41FA5}">
                      <a16:colId xmlns:a16="http://schemas.microsoft.com/office/drawing/2014/main" val="3268504708"/>
                    </a:ext>
                  </a:extLst>
                </a:gridCol>
                <a:gridCol w="1493838">
                  <a:extLst>
                    <a:ext uri="{9D8B030D-6E8A-4147-A177-3AD203B41FA5}">
                      <a16:colId xmlns:a16="http://schemas.microsoft.com/office/drawing/2014/main" val="1900802644"/>
                    </a:ext>
                  </a:extLst>
                </a:gridCol>
              </a:tblGrid>
              <a:tr h="1027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</a:t>
                      </a: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Y=j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845742"/>
                  </a:ext>
                </a:extLst>
              </a:tr>
              <a:tr h="1025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 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867094"/>
                  </a:ext>
                </a:extLst>
              </a:tr>
              <a:tr h="10271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 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117225"/>
                  </a:ext>
                </a:extLst>
              </a:tr>
              <a:tr h="1025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1" lang="en-US" altLang="zh-CN" sz="2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=</a:t>
                      </a:r>
                      <a:r>
                        <a:rPr kumimoji="1" lang="en-US" altLang="zh-CN" sz="3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0.25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32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189477"/>
                  </a:ext>
                </a:extLst>
              </a:tr>
            </a:tbl>
          </a:graphicData>
        </a:graphic>
      </p:graphicFrame>
      <p:sp>
        <p:nvSpPr>
          <p:cNvPr id="596009" name="Rectangle 41">
            <a:extLst>
              <a:ext uri="{FF2B5EF4-FFF2-40B4-BE49-F238E27FC236}">
                <a16:creationId xmlns:a16="http://schemas.microsoft.com/office/drawing/2014/main" id="{C3A746AD-A51F-2900-D806-7E52E4EE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6250"/>
            <a:ext cx="79216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</a:t>
            </a:r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   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验证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不相关，即</a:t>
            </a:r>
            <a:r>
              <a:rPr lang="en-US" altLang="zh-CN" sz="3600" b="1" i="1">
                <a:latin typeface="Symbol" panose="05050102010706020507" pitchFamily="18" charset="2"/>
              </a:rPr>
              <a:t>r</a:t>
            </a:r>
            <a:r>
              <a:rPr lang="en-US" altLang="zh-CN" sz="3600" b="1" i="1" baseline="-25000">
                <a:latin typeface="Times New Roman" panose="02020603050405020304" pitchFamily="18" charset="0"/>
              </a:rPr>
              <a:t>XY</a:t>
            </a:r>
            <a:r>
              <a:rPr lang="en-US" altLang="zh-CN" sz="3600" b="1" i="1">
                <a:latin typeface="Times New Roman" panose="02020603050405020304" pitchFamily="18" charset="0"/>
              </a:rPr>
              <a:t> </a:t>
            </a:r>
            <a:r>
              <a:rPr lang="en-US" altLang="zh-CN" sz="3600" b="1">
                <a:latin typeface="Times New Roman" panose="02020603050405020304" pitchFamily="18" charset="0"/>
              </a:rPr>
              <a:t>= 0</a:t>
            </a:r>
            <a:r>
              <a:rPr lang="zh-CN" altLang="en-US" sz="3600" b="1" i="1">
                <a:latin typeface="Times New Roman" panose="02020603050405020304" pitchFamily="18" charset="0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3600" b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</a:t>
            </a:r>
            <a:r>
              <a:rPr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验证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和</a:t>
            </a:r>
            <a:r>
              <a:rPr kumimoji="1" lang="en-US" altLang="zh-CN" sz="3600" b="1" i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不是相互独立的</a:t>
            </a: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.</a:t>
            </a:r>
          </a:p>
        </p:txBody>
      </p:sp>
      <p:sp>
        <p:nvSpPr>
          <p:cNvPr id="596010" name="Line 42">
            <a:extLst>
              <a:ext uri="{FF2B5EF4-FFF2-40B4-BE49-F238E27FC236}">
                <a16:creationId xmlns:a16="http://schemas.microsoft.com/office/drawing/2014/main" id="{11F69545-C0FC-0A0B-9469-248C1C0A7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188" y="2205038"/>
            <a:ext cx="1439862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Text Box 2">
            <a:extLst>
              <a:ext uri="{FF2B5EF4-FFF2-40B4-BE49-F238E27FC236}">
                <a16:creationId xmlns:a16="http://schemas.microsoft.com/office/drawing/2014/main" id="{F07C2A6B-586C-F802-1E5E-B2F1F0E40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427288"/>
            <a:ext cx="1806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latin typeface="Times New Roman" panose="02020603050405020304" pitchFamily="18" charset="0"/>
                <a:ea typeface="黑体" panose="02010609060101010101" pitchFamily="49" charset="-122"/>
              </a:rPr>
              <a:t>结论</a:t>
            </a:r>
          </a:p>
        </p:txBody>
      </p:sp>
      <p:graphicFrame>
        <p:nvGraphicFramePr>
          <p:cNvPr id="562179" name="Object 3">
            <a:extLst>
              <a:ext uri="{FF2B5EF4-FFF2-40B4-BE49-F238E27FC236}">
                <a16:creationId xmlns:a16="http://schemas.microsoft.com/office/drawing/2014/main" id="{9DFC65CB-7B55-601B-4AC8-8C0D649A9D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375" y="3243263"/>
          <a:ext cx="902970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60960" imgH="977760" progId="Equation.3">
                  <p:embed/>
                </p:oleObj>
              </mc:Choice>
              <mc:Fallback>
                <p:oleObj name="Equation" r:id="rId2" imgW="7860960" imgH="9777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" y="3243263"/>
                        <a:ext cx="902970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0" name="Object 4">
            <a:extLst>
              <a:ext uri="{FF2B5EF4-FFF2-40B4-BE49-F238E27FC236}">
                <a16:creationId xmlns:a16="http://schemas.microsoft.com/office/drawing/2014/main" id="{BE319471-F22E-73E1-9396-3BECCB6E45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" y="4678363"/>
          <a:ext cx="87630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07160" imgH="977760" progId="Equation.DSMT4">
                  <p:embed/>
                </p:oleObj>
              </mc:Choice>
              <mc:Fallback>
                <p:oleObj name="Equation" r:id="rId4" imgW="7607160" imgH="977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4678363"/>
                        <a:ext cx="876300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1" name="Object 5">
            <a:extLst>
              <a:ext uri="{FF2B5EF4-FFF2-40B4-BE49-F238E27FC236}">
                <a16:creationId xmlns:a16="http://schemas.microsoft.com/office/drawing/2014/main" id="{7AFF267D-6F6E-E629-E434-D9276740B9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60325" y="506413"/>
          <a:ext cx="91694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759440" imgH="977760" progId="Equation.3">
                  <p:embed/>
                </p:oleObj>
              </mc:Choice>
              <mc:Fallback>
                <p:oleObj name="公式" r:id="rId6" imgW="7759440" imgH="9777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0325" y="506413"/>
                        <a:ext cx="91694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2" name="Rectangle 6">
            <a:extLst>
              <a:ext uri="{FF2B5EF4-FFF2-40B4-BE49-F238E27FC236}">
                <a16:creationId xmlns:a16="http://schemas.microsoft.com/office/drawing/2014/main" id="{9406FC1B-88E9-943D-94D5-48B229574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8" y="4064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FF"/>
                </a:solidFill>
              </a:rPr>
              <a:t>例</a:t>
            </a:r>
            <a:r>
              <a:rPr lang="en-US" altLang="zh-CN">
                <a:solidFill>
                  <a:srgbClr val="0000FF"/>
                </a:solidFill>
              </a:rPr>
              <a:t>2</a:t>
            </a:r>
            <a:r>
              <a:rPr lang="en-US" altLang="zh-CN"/>
              <a:t>  </a:t>
            </a:r>
          </a:p>
        </p:txBody>
      </p:sp>
      <p:sp>
        <p:nvSpPr>
          <p:cNvPr id="562183" name="Text Box 7">
            <a:extLst>
              <a:ext uri="{FF2B5EF4-FFF2-40B4-BE49-F238E27FC236}">
                <a16:creationId xmlns:a16="http://schemas.microsoft.com/office/drawing/2014/main" id="{2D169C56-66C1-6D83-ADF9-6D7F0426A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5734050"/>
            <a:ext cx="1806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600" b="1">
                <a:latin typeface="Times New Roman" panose="02020603050405020304" pitchFamily="18" charset="0"/>
                <a:ea typeface="黑体" panose="02010609060101010101" pitchFamily="49" charset="-122"/>
              </a:rPr>
              <a:t>P74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8" grpId="0"/>
      <p:bldP spid="56218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Text Box 2">
            <a:extLst>
              <a:ext uri="{FF2B5EF4-FFF2-40B4-BE49-F238E27FC236}">
                <a16:creationId xmlns:a16="http://schemas.microsoft.com/office/drawing/2014/main" id="{69128E6C-F886-7D0C-65FB-EDAEC8D07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836613"/>
            <a:ext cx="18732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小结</a:t>
            </a:r>
          </a:p>
        </p:txBody>
      </p:sp>
      <p:sp>
        <p:nvSpPr>
          <p:cNvPr id="680963" name="Rectangle 3">
            <a:extLst>
              <a:ext uri="{FF2B5EF4-FFF2-40B4-BE49-F238E27FC236}">
                <a16:creationId xmlns:a16="http://schemas.microsoft.com/office/drawing/2014/main" id="{449A6352-9342-28D7-3CF0-A4CD15EF4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700213"/>
            <a:ext cx="6523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800" b="1">
                <a:latin typeface="Times New Roman" panose="02020603050405020304" pitchFamily="18" charset="0"/>
              </a:rPr>
              <a:t> (1)</a:t>
            </a:r>
            <a:r>
              <a:rPr kumimoji="1" lang="zh-CN" altLang="en-US" sz="2800" b="1">
                <a:latin typeface="Times New Roman" panose="02020603050405020304" pitchFamily="18" charset="0"/>
              </a:rPr>
              <a:t>这一节我们介绍了协方差、相关系数</a:t>
            </a:r>
            <a:r>
              <a:rPr kumimoji="1" lang="en-US" altLang="zh-CN" sz="2800" b="1">
                <a:latin typeface="Times New Roman" panose="02020603050405020304" pitchFamily="18" charset="0"/>
              </a:rPr>
              <a:t>;</a:t>
            </a:r>
          </a:p>
        </p:txBody>
      </p:sp>
      <p:sp>
        <p:nvSpPr>
          <p:cNvPr id="680964" name="Rectangle 4">
            <a:extLst>
              <a:ext uri="{FF2B5EF4-FFF2-40B4-BE49-F238E27FC236}">
                <a16:creationId xmlns:a16="http://schemas.microsoft.com/office/drawing/2014/main" id="{8E3BCD73-92AC-21CB-AA23-B113E5AE5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349500"/>
            <a:ext cx="838835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35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相关系数是刻划两个变量间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线性相关程度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的一个</a:t>
            </a:r>
          </a:p>
          <a:p>
            <a:pPr>
              <a:lnSpc>
                <a:spcPct val="135000"/>
              </a:lnSpc>
            </a:pPr>
            <a:r>
              <a:rPr kumimoji="1" lang="zh-CN" altLang="en-US" sz="2800" b="1">
                <a:latin typeface="Times New Roman" panose="02020603050405020304" pitchFamily="18" charset="0"/>
              </a:rPr>
              <a:t>重要的数字特征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80965" name="Rectangle 5">
            <a:extLst>
              <a:ext uri="{FF2B5EF4-FFF2-40B4-BE49-F238E27FC236}">
                <a16:creationId xmlns:a16="http://schemas.microsoft.com/office/drawing/2014/main" id="{913A7C93-4306-FEF0-7AB1-F56C44F0B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789363"/>
            <a:ext cx="568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(2)</a:t>
            </a:r>
            <a:r>
              <a:rPr kumimoji="1" lang="zh-CN" altLang="en-US" sz="2800" b="1">
                <a:solidFill>
                  <a:schemeClr val="tx2"/>
                </a:solidFill>
                <a:latin typeface="Times New Roman" panose="02020603050405020304" pitchFamily="18" charset="0"/>
              </a:rPr>
              <a:t>注意独立与不相关并不是等价的</a:t>
            </a:r>
            <a:r>
              <a:rPr kumimoji="1" lang="en-US" altLang="zh-CN" sz="2800" b="1">
                <a:solidFill>
                  <a:schemeClr val="tx2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80966" name="Rectangle 6">
            <a:extLst>
              <a:ext uri="{FF2B5EF4-FFF2-40B4-BE49-F238E27FC236}">
                <a16:creationId xmlns:a16="http://schemas.microsoft.com/office/drawing/2014/main" id="{2E7FC82A-5B3B-2552-6CEA-B2DF70D7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508500"/>
            <a:ext cx="5340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当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服从二维正态分布时，有</a:t>
            </a:r>
          </a:p>
        </p:txBody>
      </p:sp>
      <p:grpSp>
        <p:nvGrpSpPr>
          <p:cNvPr id="680967" name="Group 7">
            <a:extLst>
              <a:ext uri="{FF2B5EF4-FFF2-40B4-BE49-F238E27FC236}">
                <a16:creationId xmlns:a16="http://schemas.microsoft.com/office/drawing/2014/main" id="{4A9CF465-F938-F458-72AB-EAC5ADB117B7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5157788"/>
            <a:ext cx="5656263" cy="609600"/>
            <a:chOff x="803" y="2112"/>
            <a:chExt cx="3238" cy="384"/>
          </a:xfrm>
        </p:grpSpPr>
        <p:sp>
          <p:nvSpPr>
            <p:cNvPr id="680968" name="Rectangle 8">
              <a:extLst>
                <a:ext uri="{FF2B5EF4-FFF2-40B4-BE49-F238E27FC236}">
                  <a16:creationId xmlns:a16="http://schemas.microsoft.com/office/drawing/2014/main" id="{E33396DD-34B9-ACF7-E1D3-4575665F3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" y="2112"/>
              <a:ext cx="118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3200" b="1" i="1">
                  <a:latin typeface="Times New Roman" panose="02020603050405020304" pitchFamily="18" charset="0"/>
                </a:rPr>
                <a:t>X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与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Y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独立</a:t>
              </a:r>
            </a:p>
          </p:txBody>
        </p:sp>
        <p:sp>
          <p:nvSpPr>
            <p:cNvPr id="680969" name="Rectangle 9">
              <a:extLst>
                <a:ext uri="{FF2B5EF4-FFF2-40B4-BE49-F238E27FC236}">
                  <a16:creationId xmlns:a16="http://schemas.microsoft.com/office/drawing/2014/main" id="{37389C54-B2F7-9054-4493-F96D4E4B0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112"/>
              <a:ext cx="152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kumimoji="1" lang="en-US" altLang="zh-CN" sz="3200" b="1" i="1">
                  <a:latin typeface="Times New Roman" panose="02020603050405020304" pitchFamily="18" charset="0"/>
                </a:rPr>
                <a:t>X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与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Y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不相关</a:t>
              </a:r>
            </a:p>
          </p:txBody>
        </p:sp>
        <p:graphicFrame>
          <p:nvGraphicFramePr>
            <p:cNvPr id="680970" name="Object 10">
              <a:extLst>
                <a:ext uri="{FF2B5EF4-FFF2-40B4-BE49-F238E27FC236}">
                  <a16:creationId xmlns:a16="http://schemas.microsoft.com/office/drawing/2014/main" id="{FA46FEFD-01C4-6FA2-E9C4-BC5A5AC84C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8" y="2160"/>
            <a:ext cx="448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03040" imgH="152280" progId="Equation.3">
                    <p:embed/>
                  </p:oleObj>
                </mc:Choice>
                <mc:Fallback>
                  <p:oleObj name="公式" r:id="rId2" imgW="203040" imgH="15228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8" y="2160"/>
                          <a:ext cx="448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68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8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963" grpId="0" autoUpdateAnimBg="0"/>
      <p:bldP spid="680964" grpId="0" autoUpdateAnimBg="0"/>
      <p:bldP spid="680965" grpId="0" autoUpdateAnimBg="0"/>
      <p:bldP spid="680966" grpId="0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>
            <a:extLst>
              <a:ext uri="{FF2B5EF4-FFF2-40B4-BE49-F238E27FC236}">
                <a16:creationId xmlns:a16="http://schemas.microsoft.com/office/drawing/2014/main" id="{DBB39F9F-1D75-F19E-9BEE-9D7B80BE5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612355" name="Rectangle 3">
            <a:extLst>
              <a:ext uri="{FF2B5EF4-FFF2-40B4-BE49-F238E27FC236}">
                <a16:creationId xmlns:a16="http://schemas.microsoft.com/office/drawing/2014/main" id="{67E23965-1FF8-70FB-234F-E28448FB7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</a:rPr>
              <a:t>P117 :   29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31 </a:t>
            </a:r>
            <a:r>
              <a:rPr lang="zh-CN" altLang="en-US">
                <a:latin typeface="Times New Roman" panose="02020603050405020304" pitchFamily="18" charset="0"/>
              </a:rPr>
              <a:t>， </a:t>
            </a:r>
            <a:r>
              <a:rPr lang="en-US" altLang="zh-CN">
                <a:latin typeface="Times New Roman" panose="02020603050405020304" pitchFamily="18" charset="0"/>
              </a:rPr>
              <a:t>33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>
            <a:extLst>
              <a:ext uri="{FF2B5EF4-FFF2-40B4-BE49-F238E27FC236}">
                <a16:creationId xmlns:a16="http://schemas.microsoft.com/office/drawing/2014/main" id="{A841E16B-9044-B4F0-585D-C283F3EED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63600"/>
            <a:ext cx="8353425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zh-CN" altLang="en-US" sz="3200" b="1">
                <a:latin typeface="Times New Roman" panose="02020603050405020304" pitchFamily="18" charset="0"/>
              </a:rPr>
              <a:t>定义：</a:t>
            </a:r>
          </a:p>
          <a:p>
            <a:pPr eaLnBrk="0" hangingPunct="0">
              <a:lnSpc>
                <a:spcPct val="120000"/>
              </a:lnSpc>
            </a:pPr>
            <a:r>
              <a:rPr kumimoji="1" lang="zh-CN" altLang="en-US" sz="3200" b="1">
                <a:latin typeface="Times New Roman" panose="02020603050405020304" pitchFamily="18" charset="0"/>
              </a:rPr>
              <a:t>   设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是随机变量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若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30000"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存在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k </a:t>
            </a:r>
            <a:r>
              <a:rPr kumimoji="1" lang="en-US" altLang="zh-CN" sz="3200" b="1">
                <a:latin typeface="Times New Roman" panose="02020603050405020304" pitchFamily="18" charset="0"/>
              </a:rPr>
              <a:t>=1, 2, </a:t>
            </a:r>
            <a:r>
              <a:rPr kumimoji="1" lang="en-US" altLang="en-US" sz="3200" b="1">
                <a:latin typeface="Times New Roman" panose="02020603050405020304" pitchFamily="18" charset="0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),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则称其为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k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阶原点矩；</a:t>
            </a:r>
          </a:p>
        </p:txBody>
      </p:sp>
      <p:sp>
        <p:nvSpPr>
          <p:cNvPr id="604163" name="Text Box 3">
            <a:extLst>
              <a:ext uri="{FF2B5EF4-FFF2-40B4-BE49-F238E27FC236}">
                <a16:creationId xmlns:a16="http://schemas.microsoft.com/office/drawing/2014/main" id="{51E3D899-10CC-46D2-1AC3-0540BA579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778125"/>
            <a:ext cx="51133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E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是 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的一阶原点矩；</a:t>
            </a:r>
          </a:p>
        </p:txBody>
      </p:sp>
      <p:sp>
        <p:nvSpPr>
          <p:cNvPr id="604164" name="Rectangle 4">
            <a:extLst>
              <a:ext uri="{FF2B5EF4-FFF2-40B4-BE49-F238E27FC236}">
                <a16:creationId xmlns:a16="http://schemas.microsoft.com/office/drawing/2014/main" id="{36F75175-08DA-62A9-B40D-F6FEE1FAD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08388"/>
            <a:ext cx="792003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32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若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</a:rPr>
              <a:t>{[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-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E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)]</a:t>
            </a:r>
            <a:r>
              <a:rPr kumimoji="1" lang="en-US" altLang="zh-CN" sz="3200" b="1" i="1" baseline="30000"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latin typeface="Times New Roman" panose="02020603050405020304" pitchFamily="18" charset="0"/>
              </a:rPr>
              <a:t>}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存在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= 1, 2, 3,</a:t>
            </a:r>
            <a:r>
              <a:rPr kumimoji="1" lang="en-US" altLang="en-US" sz="3200" b="1">
                <a:latin typeface="Times New Roman" panose="02020603050405020304" pitchFamily="18" charset="0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),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则称其为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阶中心矩；</a:t>
            </a:r>
          </a:p>
        </p:txBody>
      </p:sp>
      <p:sp>
        <p:nvSpPr>
          <p:cNvPr id="604165" name="Text Box 5">
            <a:extLst>
              <a:ext uri="{FF2B5EF4-FFF2-40B4-BE49-F238E27FC236}">
                <a16:creationId xmlns:a16="http://schemas.microsoft.com/office/drawing/2014/main" id="{3DD10324-9C50-3DB2-2A96-62A9A835D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013325"/>
            <a:ext cx="52435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Var(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是 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的二阶中心矩。</a:t>
            </a:r>
          </a:p>
        </p:txBody>
      </p:sp>
      <p:sp>
        <p:nvSpPr>
          <p:cNvPr id="604166" name="Rectangle 6">
            <a:extLst>
              <a:ext uri="{FF2B5EF4-FFF2-40B4-BE49-F238E27FC236}">
                <a16:creationId xmlns:a16="http://schemas.microsoft.com/office/drawing/2014/main" id="{B886ADB1-6253-F839-3754-59EF198F80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5013" y="115888"/>
            <a:ext cx="8229600" cy="1160462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/>
              <a:t>第四节     矩、协方差矩阵</a:t>
            </a:r>
          </a:p>
        </p:txBody>
      </p:sp>
      <p:sp>
        <p:nvSpPr>
          <p:cNvPr id="604167" name="Rectangle 7">
            <a:extLst>
              <a:ext uri="{FF2B5EF4-FFF2-40B4-BE49-F238E27FC236}">
                <a16:creationId xmlns:a16="http://schemas.microsoft.com/office/drawing/2014/main" id="{C8589AF6-44B6-308E-E517-44B72CB03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3573463"/>
            <a:ext cx="431800" cy="86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4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4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>
            <a:extLst>
              <a:ext uri="{FF2B5EF4-FFF2-40B4-BE49-F238E27FC236}">
                <a16:creationId xmlns:a16="http://schemas.microsoft.com/office/drawing/2014/main" id="{B95ACFA4-FEAE-FE15-DCDB-2FA35AB7E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92150"/>
            <a:ext cx="9145587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zh-CN" altLang="en-US" sz="3600" b="1">
                <a:latin typeface="Times New Roman" panose="02020603050405020304" pitchFamily="18" charset="0"/>
              </a:rPr>
              <a:t>定义：设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和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3600" b="1">
                <a:latin typeface="Times New Roman" panose="02020603050405020304" pitchFamily="18" charset="0"/>
              </a:rPr>
              <a:t>是随机变量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 </a:t>
            </a:r>
          </a:p>
          <a:p>
            <a:pPr eaLnBrk="0" hangingPunct="0">
              <a:lnSpc>
                <a:spcPct val="120000"/>
              </a:lnSpc>
            </a:pPr>
            <a:r>
              <a:rPr kumimoji="1" lang="en-US" altLang="zh-CN" sz="3600" b="1">
                <a:latin typeface="Times New Roman" panose="02020603050405020304" pitchFamily="18" charset="0"/>
              </a:rPr>
              <a:t>    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若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E(X</a:t>
            </a:r>
            <a:r>
              <a:rPr kumimoji="1" lang="en-US" altLang="zh-CN" sz="3600" b="1" i="1" baseline="30000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600" b="1" i="1" baseline="30000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)</a:t>
            </a:r>
            <a:r>
              <a:rPr kumimoji="1" lang="en-US" altLang="zh-CN" sz="3600" b="1">
                <a:latin typeface="Times New Roman" panose="02020603050405020304" pitchFamily="18" charset="0"/>
              </a:rPr>
              <a:t>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存在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(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>
                <a:latin typeface="Times New Roman" panose="02020603050405020304" pitchFamily="18" charset="0"/>
              </a:rPr>
              <a:t>=1, 2,</a:t>
            </a:r>
            <a:r>
              <a:rPr kumimoji="1" lang="en-US" altLang="en-US" sz="3600" b="1">
                <a:latin typeface="Times New Roman" panose="02020603050405020304" pitchFamily="18" charset="0"/>
              </a:rPr>
              <a:t>…</a:t>
            </a:r>
            <a:r>
              <a:rPr kumimoji="1" lang="en-US" altLang="zh-CN" sz="3600" b="1">
                <a:latin typeface="Times New Roman" panose="02020603050405020304" pitchFamily="18" charset="0"/>
              </a:rPr>
              <a:t>),  </a:t>
            </a:r>
          </a:p>
          <a:p>
            <a:pPr eaLnBrk="0" hangingPunct="0">
              <a:lnSpc>
                <a:spcPct val="120000"/>
              </a:lnSpc>
            </a:pPr>
            <a:r>
              <a:rPr kumimoji="1" lang="zh-CN" altLang="en-US" sz="3600" b="1">
                <a:latin typeface="Times New Roman" panose="02020603050405020304" pitchFamily="18" charset="0"/>
              </a:rPr>
              <a:t>则称其为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</a:rPr>
              <a:t>与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3600" b="1">
                <a:latin typeface="Times New Roman" panose="02020603050405020304" pitchFamily="18" charset="0"/>
              </a:rPr>
              <a:t>的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>
                <a:latin typeface="Times New Roman" panose="02020603050405020304" pitchFamily="18" charset="0"/>
              </a:rPr>
              <a:t>+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>
                <a:latin typeface="Times New Roman" panose="02020603050405020304" pitchFamily="18" charset="0"/>
              </a:rPr>
              <a:t>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阶混合原点矩；</a:t>
            </a:r>
          </a:p>
        </p:txBody>
      </p:sp>
      <p:sp>
        <p:nvSpPr>
          <p:cNvPr id="606211" name="Rectangle 3">
            <a:extLst>
              <a:ext uri="{FF2B5EF4-FFF2-40B4-BE49-F238E27FC236}">
                <a16:creationId xmlns:a16="http://schemas.microsoft.com/office/drawing/2014/main" id="{27606D1A-2D06-D3CF-9A30-4B14E9DF8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213100"/>
            <a:ext cx="914558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kumimoji="1" lang="en-US" altLang="zh-CN" sz="3600" b="1">
                <a:latin typeface="Times New Roman" panose="02020603050405020304" pitchFamily="18" charset="0"/>
              </a:rPr>
              <a:t>   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若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E{[X-E(X)]</a:t>
            </a:r>
            <a:r>
              <a:rPr kumimoji="1" lang="en-US" altLang="zh-CN" sz="3600" b="1" i="1" baseline="30000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 [Y-E(Y)]</a:t>
            </a:r>
            <a:r>
              <a:rPr kumimoji="1" lang="en-US" altLang="zh-CN" sz="3600" b="1" i="1" baseline="30000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}</a:t>
            </a:r>
            <a:r>
              <a:rPr kumimoji="1" lang="zh-CN" altLang="en-US" sz="3600" b="1">
                <a:latin typeface="Times New Roman" panose="02020603050405020304" pitchFamily="18" charset="0"/>
              </a:rPr>
              <a:t>存在</a:t>
            </a:r>
            <a:r>
              <a:rPr kumimoji="1" lang="en-US" altLang="zh-CN" sz="3600" b="1">
                <a:latin typeface="Times New Roman" panose="02020603050405020304" pitchFamily="18" charset="0"/>
              </a:rPr>
              <a:t>(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>
                <a:latin typeface="Times New Roman" panose="02020603050405020304" pitchFamily="18" charset="0"/>
              </a:rPr>
              <a:t>=1,2,</a:t>
            </a:r>
            <a:r>
              <a:rPr kumimoji="1" lang="en-US" altLang="en-US" sz="3600" b="1">
                <a:latin typeface="Times New Roman" panose="02020603050405020304" pitchFamily="18" charset="0"/>
              </a:rPr>
              <a:t>…</a:t>
            </a:r>
            <a:r>
              <a:rPr kumimoji="1" lang="en-US" altLang="zh-CN" sz="3600" b="1">
                <a:latin typeface="Times New Roman" panose="02020603050405020304" pitchFamily="18" charset="0"/>
              </a:rPr>
              <a:t>)</a:t>
            </a:r>
          </a:p>
          <a:p>
            <a:pPr eaLnBrk="0" hangingPunct="0">
              <a:lnSpc>
                <a:spcPct val="120000"/>
              </a:lnSpc>
            </a:pPr>
            <a:r>
              <a:rPr kumimoji="1" lang="zh-CN" altLang="en-US" sz="3600" b="1">
                <a:latin typeface="Times New Roman" panose="02020603050405020304" pitchFamily="18" charset="0"/>
              </a:rPr>
              <a:t>则称其为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X</a:t>
            </a:r>
            <a:r>
              <a:rPr kumimoji="1" lang="zh-CN" altLang="en-US" sz="3600" b="1">
                <a:latin typeface="Times New Roman" panose="02020603050405020304" pitchFamily="18" charset="0"/>
              </a:rPr>
              <a:t>与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Y</a:t>
            </a:r>
            <a:r>
              <a:rPr kumimoji="1" lang="zh-CN" altLang="en-US" sz="3600" b="1">
                <a:latin typeface="Times New Roman" panose="02020603050405020304" pitchFamily="18" charset="0"/>
              </a:rPr>
              <a:t>的 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k</a:t>
            </a:r>
            <a:r>
              <a:rPr kumimoji="1" lang="en-US" altLang="zh-CN" sz="3600" b="1">
                <a:latin typeface="Times New Roman" panose="02020603050405020304" pitchFamily="18" charset="0"/>
              </a:rPr>
              <a:t>+</a:t>
            </a:r>
            <a:r>
              <a:rPr kumimoji="1" lang="en-US" altLang="zh-CN" sz="3600" b="1" i="1">
                <a:latin typeface="Times New Roman" panose="02020603050405020304" pitchFamily="18" charset="0"/>
              </a:rPr>
              <a:t>l</a:t>
            </a:r>
            <a:r>
              <a:rPr kumimoji="1" lang="en-US" altLang="zh-CN" sz="3600" b="1">
                <a:latin typeface="Times New Roman" panose="02020603050405020304" pitchFamily="18" charset="0"/>
              </a:rPr>
              <a:t> </a:t>
            </a:r>
            <a:r>
              <a:rPr kumimoji="1" lang="zh-CN" altLang="en-US" sz="3600" b="1">
                <a:latin typeface="Times New Roman" panose="02020603050405020304" pitchFamily="18" charset="0"/>
              </a:rPr>
              <a:t>阶混合中心矩</a:t>
            </a:r>
            <a:r>
              <a:rPr kumimoji="1" lang="en-US" altLang="zh-CN" sz="36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06212" name="Rectangle 4">
            <a:extLst>
              <a:ext uri="{FF2B5EF4-FFF2-40B4-BE49-F238E27FC236}">
                <a16:creationId xmlns:a16="http://schemas.microsoft.com/office/drawing/2014/main" id="{6891E4AA-E3A7-5EF9-2F11-FA6EFF61D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013325"/>
            <a:ext cx="7632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Cov(</a:t>
            </a:r>
            <a:r>
              <a:rPr kumimoji="1" lang="en-US" altLang="zh-CN" sz="36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3600" b="1" i="1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36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3600" b="1" i="1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kumimoji="1" lang="zh-CN" altLang="en-US" sz="3600" b="1">
                <a:solidFill>
                  <a:srgbClr val="0000FF"/>
                </a:solidFill>
                <a:latin typeface="Times New Roman" panose="02020603050405020304" pitchFamily="18" charset="0"/>
              </a:rPr>
              <a:t>的二阶混合中心矩</a:t>
            </a:r>
            <a:r>
              <a:rPr kumimoji="1" lang="en-US" altLang="zh-CN" sz="3600" b="1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0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11" grpId="0"/>
      <p:bldP spid="6062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>
            <a:extLst>
              <a:ext uri="{FF2B5EF4-FFF2-40B4-BE49-F238E27FC236}">
                <a16:creationId xmlns:a16="http://schemas.microsoft.com/office/drawing/2014/main" id="{E3F8FF49-1532-D6BF-4E3E-431BF9DC6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6250"/>
            <a:ext cx="51133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 b="1">
                <a:solidFill>
                  <a:srgbClr val="FFFFFF"/>
                </a:solidFill>
                <a:latin typeface="Times New Roman" panose="02020603050405020304" pitchFamily="18" charset="0"/>
              </a:rPr>
              <a:t>4.4.2 </a:t>
            </a:r>
            <a:r>
              <a:rPr kumimoji="1" lang="zh-CN" altLang="en-US" sz="3200" b="1">
                <a:solidFill>
                  <a:srgbClr val="FFFFFF"/>
                </a:solidFill>
                <a:latin typeface="Times New Roman" panose="02020603050405020304" pitchFamily="18" charset="0"/>
              </a:rPr>
              <a:t>协方差矩阵</a:t>
            </a:r>
          </a:p>
        </p:txBody>
      </p:sp>
      <p:sp>
        <p:nvSpPr>
          <p:cNvPr id="608259" name="Text Box 3">
            <a:extLst>
              <a:ext uri="{FF2B5EF4-FFF2-40B4-BE49-F238E27FC236}">
                <a16:creationId xmlns:a16="http://schemas.microsoft.com/office/drawing/2014/main" id="{2D5DEBDC-6BDF-9C22-55D7-CC1E5903B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5045075"/>
            <a:ext cx="38735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3200" b="1">
                <a:latin typeface="Times New Roman" panose="02020603050405020304" pitchFamily="18" charset="0"/>
              </a:rPr>
              <a:t>  </a:t>
            </a:r>
            <a:endParaRPr kumimoji="1" lang="en-US" altLang="zh-CN" sz="2400">
              <a:latin typeface="Times New Roman" panose="02020603050405020304" pitchFamily="18" charset="0"/>
            </a:endParaRPr>
          </a:p>
          <a:p>
            <a:pPr algn="ctr">
              <a:spcBef>
                <a:spcPct val="50000"/>
              </a:spcBef>
            </a:pP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608260" name="Rectangle 4">
            <a:extLst>
              <a:ext uri="{FF2B5EF4-FFF2-40B4-BE49-F238E27FC236}">
                <a16:creationId xmlns:a16="http://schemas.microsoft.com/office/drawing/2014/main" id="{542F707E-3D53-BE57-AF8A-FC43745D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88913"/>
            <a:ext cx="8280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3200" b="1">
                <a:latin typeface="Times New Roman" panose="02020603050405020304" pitchFamily="18" charset="0"/>
              </a:rPr>
              <a:t>      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将随机向量 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的四个二阶中心矩</a:t>
            </a:r>
          </a:p>
        </p:txBody>
      </p:sp>
      <p:sp>
        <p:nvSpPr>
          <p:cNvPr id="608261" name="Rectangle 5">
            <a:extLst>
              <a:ext uri="{FF2B5EF4-FFF2-40B4-BE49-F238E27FC236}">
                <a16:creationId xmlns:a16="http://schemas.microsoft.com/office/drawing/2014/main" id="{196D8C88-9830-C99A-B15E-DA702AA31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437063"/>
            <a:ext cx="63373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</a:rPr>
              <a:t>排成一个</a:t>
            </a:r>
            <a:r>
              <a:rPr kumimoji="1" lang="en-US" altLang="zh-CN" sz="3200" b="1">
                <a:latin typeface="Times New Roman" panose="02020603050405020304" pitchFamily="18" charset="0"/>
              </a:rPr>
              <a:t>2</a:t>
            </a:r>
            <a:r>
              <a:rPr kumimoji="1" lang="zh-CN" altLang="zh-CN" sz="3200" b="1">
                <a:latin typeface="Times New Roman" panose="02020603050405020304" pitchFamily="18" charset="0"/>
              </a:rPr>
              <a:t>×2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矩阵                    ，</a:t>
            </a:r>
          </a:p>
        </p:txBody>
      </p:sp>
      <p:sp>
        <p:nvSpPr>
          <p:cNvPr id="608262" name="Rectangle 6">
            <a:extLst>
              <a:ext uri="{FF2B5EF4-FFF2-40B4-BE49-F238E27FC236}">
                <a16:creationId xmlns:a16="http://schemas.microsoft.com/office/drawing/2014/main" id="{FCF0D2AA-249C-EA26-8B4C-D12D5319B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5589588"/>
            <a:ext cx="80645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</a:rPr>
              <a:t>则称此矩阵为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的协方差矩阵</a:t>
            </a:r>
            <a:r>
              <a:rPr kumimoji="1" lang="en-US" altLang="zh-CN" sz="3200" b="1"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08263" name="Object 7">
            <a:extLst>
              <a:ext uri="{FF2B5EF4-FFF2-40B4-BE49-F238E27FC236}">
                <a16:creationId xmlns:a16="http://schemas.microsoft.com/office/drawing/2014/main" id="{20903C53-732E-1213-A981-5073BD5F45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1325" y="4076700"/>
          <a:ext cx="1787525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685800" imgH="482400" progId="Equation.3">
                  <p:embed/>
                </p:oleObj>
              </mc:Choice>
              <mc:Fallback>
                <p:oleObj name="公式" r:id="rId3" imgW="685800" imgH="482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325" y="4076700"/>
                        <a:ext cx="1787525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00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8264" name="Object 8">
            <a:extLst>
              <a:ext uri="{FF2B5EF4-FFF2-40B4-BE49-F238E27FC236}">
                <a16:creationId xmlns:a16="http://schemas.microsoft.com/office/drawing/2014/main" id="{1184F343-0E4D-45EB-0766-EE032D4456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125538"/>
          <a:ext cx="7010400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336760" imgH="965160" progId="Equation.3">
                  <p:embed/>
                </p:oleObj>
              </mc:Choice>
              <mc:Fallback>
                <p:oleObj name="公式" r:id="rId5" imgW="2336760" imgH="96516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125538"/>
                        <a:ext cx="7010400" cy="289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0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0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261" grpId="0" autoUpdateAnimBg="0"/>
      <p:bldP spid="608262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370" name="Object 2">
            <a:extLst>
              <a:ext uri="{FF2B5EF4-FFF2-40B4-BE49-F238E27FC236}">
                <a16:creationId xmlns:a16="http://schemas.microsoft.com/office/drawing/2014/main" id="{9C43D14A-D446-98A8-FDBF-06173EB071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20750" y="1262063"/>
          <a:ext cx="7454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454880" imgH="952200" progId="Equation.3">
                  <p:embed/>
                </p:oleObj>
              </mc:Choice>
              <mc:Fallback>
                <p:oleObj name="公式" r:id="rId2" imgW="7454880" imgH="952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1262063"/>
                        <a:ext cx="74549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0371" name="Object 3">
            <a:extLst>
              <a:ext uri="{FF2B5EF4-FFF2-40B4-BE49-F238E27FC236}">
                <a16:creationId xmlns:a16="http://schemas.microsoft.com/office/drawing/2014/main" id="{AB4F2079-9CC7-DCE3-4898-0423321EA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1063" y="2209800"/>
          <a:ext cx="77343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734240" imgH="1536480" progId="Equation.3">
                  <p:embed/>
                </p:oleObj>
              </mc:Choice>
              <mc:Fallback>
                <p:oleObj name="公式" r:id="rId4" imgW="7734240" imgH="1536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2209800"/>
                        <a:ext cx="7734300" cy="153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0372" name="Group 4">
            <a:extLst>
              <a:ext uri="{FF2B5EF4-FFF2-40B4-BE49-F238E27FC236}">
                <a16:creationId xmlns:a16="http://schemas.microsoft.com/office/drawing/2014/main" id="{C5D155B0-01D9-AE04-D66D-3A98A51EC9DB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327400"/>
            <a:ext cx="6029325" cy="2763838"/>
            <a:chOff x="567" y="2096"/>
            <a:chExt cx="3798" cy="1741"/>
          </a:xfrm>
        </p:grpSpPr>
        <p:graphicFrame>
          <p:nvGraphicFramePr>
            <p:cNvPr id="570373" name="Object 5">
              <a:extLst>
                <a:ext uri="{FF2B5EF4-FFF2-40B4-BE49-F238E27FC236}">
                  <a16:creationId xmlns:a16="http://schemas.microsoft.com/office/drawing/2014/main" id="{00B2A82E-A24E-8D9E-782C-125C651284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19" y="2096"/>
            <a:ext cx="92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1460160" imgH="380880" progId="Equation.3">
                    <p:embed/>
                  </p:oleObj>
                </mc:Choice>
                <mc:Fallback>
                  <p:oleObj name="公式" r:id="rId6" imgW="1460160" imgH="38088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9" y="2096"/>
                          <a:ext cx="92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0374" name="Object 6">
              <a:extLst>
                <a:ext uri="{FF2B5EF4-FFF2-40B4-BE49-F238E27FC236}">
                  <a16:creationId xmlns:a16="http://schemas.microsoft.com/office/drawing/2014/main" id="{C1AB8417-2B3B-8A43-0DC1-8D2AB9F9E6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5" y="2161"/>
            <a:ext cx="2320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682800" imgH="2057400" progId="Equation.3">
                    <p:embed/>
                  </p:oleObj>
                </mc:Choice>
                <mc:Fallback>
                  <p:oleObj name="公式" r:id="rId8" imgW="3682800" imgH="20574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5" y="2161"/>
                          <a:ext cx="2320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0375" name="Object 7">
              <a:extLst>
                <a:ext uri="{FF2B5EF4-FFF2-40B4-BE49-F238E27FC236}">
                  <a16:creationId xmlns:a16="http://schemas.microsoft.com/office/drawing/2014/main" id="{7C306420-3D2B-1743-6F2F-BCF32D38377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7" y="3557"/>
            <a:ext cx="300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4775040" imgH="444240" progId="Equation.3">
                    <p:embed/>
                  </p:oleObj>
                </mc:Choice>
                <mc:Fallback>
                  <p:oleObj name="公式" r:id="rId10" imgW="4775040" imgH="44424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3557"/>
                          <a:ext cx="300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394" name="Object 2">
            <a:extLst>
              <a:ext uri="{FF2B5EF4-FFF2-40B4-BE49-F238E27FC236}">
                <a16:creationId xmlns:a16="http://schemas.microsoft.com/office/drawing/2014/main" id="{9A882E41-E3CA-7C07-FA3B-2EDB78A759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836613"/>
          <a:ext cx="76025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353000" imgH="1002960" progId="Equation.3">
                  <p:embed/>
                </p:oleObj>
              </mc:Choice>
              <mc:Fallback>
                <p:oleObj name="公式" r:id="rId2" imgW="7353000" imgH="1002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36613"/>
                        <a:ext cx="760253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1395" name="Rectangle 3">
            <a:extLst>
              <a:ext uri="{FF2B5EF4-FFF2-40B4-BE49-F238E27FC236}">
                <a16:creationId xmlns:a16="http://schemas.microsoft.com/office/drawing/2014/main" id="{B03C5B39-80E9-EF44-BB6E-77A79BC8B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205038"/>
            <a:ext cx="302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协方差矩阵的应用</a:t>
            </a:r>
          </a:p>
        </p:txBody>
      </p:sp>
      <p:sp>
        <p:nvSpPr>
          <p:cNvPr id="571396" name="AutoShape 4">
            <a:extLst>
              <a:ext uri="{FF2B5EF4-FFF2-40B4-BE49-F238E27FC236}">
                <a16:creationId xmlns:a16="http://schemas.microsoft.com/office/drawing/2014/main" id="{7A2DDAAC-B4BF-3667-07EC-1FA1C6951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3357563"/>
            <a:ext cx="6911975" cy="2628900"/>
          </a:xfrm>
          <a:prstGeom prst="wedgeRoundRectCallout">
            <a:avLst>
              <a:gd name="adj1" fmla="val -22602"/>
              <a:gd name="adj2" fmla="val -70894"/>
              <a:gd name="adj3" fmla="val 16667"/>
            </a:avLst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一般多维随机变量的分布是不知道的，从而可通过协方差矩阵达到对多维随机变量的研究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395" grpId="0" autoUpdateAnimBg="0"/>
      <p:bldP spid="571396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>
            <a:extLst>
              <a:ext uri="{FF2B5EF4-FFF2-40B4-BE49-F238E27FC236}">
                <a16:creationId xmlns:a16="http://schemas.microsoft.com/office/drawing/2014/main" id="{35C7294F-228B-4C8B-8821-7D188420C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4AF80133-E15F-0349-CA81-8B89AB309E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631812" name="Picture 4">
            <a:extLst>
              <a:ext uri="{FF2B5EF4-FFF2-40B4-BE49-F238E27FC236}">
                <a16:creationId xmlns:a16="http://schemas.microsoft.com/office/drawing/2014/main" id="{672768CF-7C95-FDB6-5AAD-58955C6A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19792" r="20847" b="46149"/>
          <a:stretch>
            <a:fillRect/>
          </a:stretch>
        </p:blipFill>
        <p:spPr bwMode="auto">
          <a:xfrm>
            <a:off x="0" y="1844675"/>
            <a:ext cx="9144000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Text Box 2">
            <a:extLst>
              <a:ext uri="{FF2B5EF4-FFF2-40B4-BE49-F238E27FC236}">
                <a16:creationId xmlns:a16="http://schemas.microsoft.com/office/drawing/2014/main" id="{17A9294D-FFA7-2132-FFCF-DCA1FDA5C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908050"/>
            <a:ext cx="6121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介绍</a:t>
            </a:r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元正态分布的概率密度</a:t>
            </a:r>
            <a:endParaRPr kumimoji="1" lang="zh-CN" altLang="en-US" sz="3200" b="1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715793" name="Text Box 17">
            <a:extLst>
              <a:ext uri="{FF2B5EF4-FFF2-40B4-BE49-F238E27FC236}">
                <a16:creationId xmlns:a16="http://schemas.microsoft.com/office/drawing/2014/main" id="{0BE7EABF-69D9-6C8A-10A3-6C1E09A90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989138"/>
            <a:ext cx="8748712" cy="199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思路：</a:t>
            </a: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先将二维正态随机变量的概率密度改写成另一种形式，然后推广到</a:t>
            </a:r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kumimoji="1"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维随机变量的场合。</a:t>
            </a:r>
            <a:endParaRPr kumimoji="1" lang="zh-CN" altLang="en-US" sz="3200" b="1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418" name="Object 2">
            <a:extLst>
              <a:ext uri="{FF2B5EF4-FFF2-40B4-BE49-F238E27FC236}">
                <a16:creationId xmlns:a16="http://schemas.microsoft.com/office/drawing/2014/main" id="{0A42E1B3-C962-A828-8A68-4133106542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1050" y="3068638"/>
          <a:ext cx="8120063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88960" imgH="660240" progId="Equation.DSMT4">
                  <p:embed/>
                </p:oleObj>
              </mc:Choice>
              <mc:Fallback>
                <p:oleObj name="Equation" r:id="rId2" imgW="3288960" imgH="660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3068638"/>
                        <a:ext cx="8120063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2419" name="Object 3">
            <a:extLst>
              <a:ext uri="{FF2B5EF4-FFF2-40B4-BE49-F238E27FC236}">
                <a16:creationId xmlns:a16="http://schemas.microsoft.com/office/drawing/2014/main" id="{4509847C-6CB5-B8EE-D16D-B956D2D60F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6113" y="476250"/>
          <a:ext cx="8497887" cy="223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860640" imgH="990360" progId="Equation.DSMT4">
                  <p:embed/>
                </p:oleObj>
              </mc:Choice>
              <mc:Fallback>
                <p:oleObj name="Equation" r:id="rId4" imgW="3860640" imgH="990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476250"/>
                        <a:ext cx="8497887" cy="223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2420" name="Object 4">
            <a:extLst>
              <a:ext uri="{FF2B5EF4-FFF2-40B4-BE49-F238E27FC236}">
                <a16:creationId xmlns:a16="http://schemas.microsoft.com/office/drawing/2014/main" id="{F8E5DA77-BA1F-9F96-2EDB-6B272EB624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4868863"/>
          <a:ext cx="8166100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14520" imgH="685800" progId="Equation.DSMT4">
                  <p:embed/>
                </p:oleObj>
              </mc:Choice>
              <mc:Fallback>
                <p:oleObj name="Equation" r:id="rId6" imgW="331452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868863"/>
                        <a:ext cx="8166100" cy="171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Text Box 2">
            <a:extLst>
              <a:ext uri="{FF2B5EF4-FFF2-40B4-BE49-F238E27FC236}">
                <a16:creationId xmlns:a16="http://schemas.microsoft.com/office/drawing/2014/main" id="{C11D6802-FF62-EB68-7CFA-210665F8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620713"/>
            <a:ext cx="6121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3200" b="1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元正态分布的概率密度</a:t>
            </a:r>
            <a:endParaRPr kumimoji="1" lang="zh-CN" altLang="en-US" sz="3200" b="1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716803" name="Object 3">
            <a:extLst>
              <a:ext uri="{FF2B5EF4-FFF2-40B4-BE49-F238E27FC236}">
                <a16:creationId xmlns:a16="http://schemas.microsoft.com/office/drawing/2014/main" id="{B16C96A6-10CE-5E1B-5F6D-6A82A54552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0825" y="2565400"/>
          <a:ext cx="617378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819160" imgH="419040" progId="Equation.3">
                  <p:embed/>
                </p:oleObj>
              </mc:Choice>
              <mc:Fallback>
                <p:oleObj name="公式" r:id="rId2" imgW="2819160" imgH="419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2565400"/>
                        <a:ext cx="6173788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04" name="Rectangle 4">
            <a:extLst>
              <a:ext uri="{FF2B5EF4-FFF2-40B4-BE49-F238E27FC236}">
                <a16:creationId xmlns:a16="http://schemas.microsoft.com/office/drawing/2014/main" id="{3267D7E3-2D9D-E7D6-F149-78A8398FB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8" y="2747963"/>
            <a:ext cx="2251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800" b="1" i="1">
                <a:latin typeface="Times New Roman" panose="02020603050405020304" pitchFamily="18" charset="0"/>
              </a:rPr>
              <a:t>f</a:t>
            </a:r>
            <a:r>
              <a:rPr kumimoji="1" lang="en-US" altLang="zh-CN" sz="2800" b="1">
                <a:latin typeface="Times New Roman" panose="02020603050405020304" pitchFamily="18" charset="0"/>
              </a:rPr>
              <a:t> (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…,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16805" name="Rectangle 5">
            <a:extLst>
              <a:ext uri="{FF2B5EF4-FFF2-40B4-BE49-F238E27FC236}">
                <a16:creationId xmlns:a16="http://schemas.microsoft.com/office/drawing/2014/main" id="{55EB54A1-DD4E-3794-865F-F57E89378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" y="3557588"/>
            <a:ext cx="4284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则称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X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服从 </a:t>
            </a: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anose="02020603050405020304" pitchFamily="18" charset="0"/>
              </a:rPr>
              <a:t>元正态分布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716806" name="Rectangle 6">
            <a:extLst>
              <a:ext uri="{FF2B5EF4-FFF2-40B4-BE49-F238E27FC236}">
                <a16:creationId xmlns:a16="http://schemas.microsoft.com/office/drawing/2014/main" id="{ADBAF98E-D934-4270-CC72-2E7C7910F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349750"/>
            <a:ext cx="5848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2800" b="1">
                <a:latin typeface="Times New Roman" panose="02020603050405020304" pitchFamily="18" charset="0"/>
              </a:rPr>
              <a:t>其中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C</a:t>
            </a:r>
            <a:r>
              <a:rPr kumimoji="1" lang="zh-CN" altLang="en-US" sz="2800" b="1">
                <a:latin typeface="Times New Roman" panose="02020603050405020304" pitchFamily="18" charset="0"/>
              </a:rPr>
              <a:t>是</a:t>
            </a:r>
            <a:r>
              <a:rPr kumimoji="1" lang="en-US" altLang="zh-CN" sz="2800" b="1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>
                <a:latin typeface="Times New Roman" panose="02020603050405020304" pitchFamily="18" charset="0"/>
              </a:rPr>
              <a:t>, …,</a:t>
            </a:r>
            <a:r>
              <a:rPr kumimoji="1" lang="en-US" altLang="zh-CN" sz="28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>
                <a:latin typeface="Times New Roman" panose="02020603050405020304" pitchFamily="18" charset="0"/>
              </a:rPr>
              <a:t>) </a:t>
            </a:r>
            <a:r>
              <a:rPr kumimoji="1" lang="zh-CN" altLang="en-US" sz="2800" b="1">
                <a:latin typeface="Times New Roman" panose="02020603050405020304" pitchFamily="18" charset="0"/>
              </a:rPr>
              <a:t>的协方差矩阵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716807" name="Group 7">
            <a:extLst>
              <a:ext uri="{FF2B5EF4-FFF2-40B4-BE49-F238E27FC236}">
                <a16:creationId xmlns:a16="http://schemas.microsoft.com/office/drawing/2014/main" id="{F4C9107A-A2AA-7292-4899-1B2DFD4B3B1E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5157788"/>
            <a:ext cx="6257925" cy="549275"/>
            <a:chOff x="761" y="2822"/>
            <a:chExt cx="3942" cy="346"/>
          </a:xfrm>
        </p:grpSpPr>
        <p:sp>
          <p:nvSpPr>
            <p:cNvPr id="716808" name="Rectangle 8">
              <a:extLst>
                <a:ext uri="{FF2B5EF4-FFF2-40B4-BE49-F238E27FC236}">
                  <a16:creationId xmlns:a16="http://schemas.microsoft.com/office/drawing/2014/main" id="{A9357961-3CAB-F4EA-578C-ED1A9C7FD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" y="2822"/>
              <a:ext cx="39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|</a:t>
              </a:r>
              <a:r>
                <a:rPr kumimoji="1" lang="en-US" altLang="zh-CN" sz="28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8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|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是它的行列式，     表示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C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的逆矩阵，</a:t>
              </a:r>
            </a:p>
          </p:txBody>
        </p:sp>
        <p:graphicFrame>
          <p:nvGraphicFramePr>
            <p:cNvPr id="716809" name="Object 9">
              <a:extLst>
                <a:ext uri="{FF2B5EF4-FFF2-40B4-BE49-F238E27FC236}">
                  <a16:creationId xmlns:a16="http://schemas.microsoft.com/office/drawing/2014/main" id="{CEB13621-DB7E-4139-2643-F7259787E4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81" y="2822"/>
            <a:ext cx="434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253800" imgH="203040" progId="Equation.3">
                    <p:embed/>
                  </p:oleObj>
                </mc:Choice>
                <mc:Fallback>
                  <p:oleObj name="公式" r:id="rId4" imgW="253800" imgH="2030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1" y="2822"/>
                          <a:ext cx="434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6810" name="Group 10">
            <a:extLst>
              <a:ext uri="{FF2B5EF4-FFF2-40B4-BE49-F238E27FC236}">
                <a16:creationId xmlns:a16="http://schemas.microsoft.com/office/drawing/2014/main" id="{F22434BD-9CDB-41C6-EB19-6B1572820FD5}"/>
              </a:ext>
            </a:extLst>
          </p:cNvPr>
          <p:cNvGrpSpPr>
            <a:grpSpLocks/>
          </p:cNvGrpSpPr>
          <p:nvPr/>
        </p:nvGrpSpPr>
        <p:grpSpPr bwMode="auto">
          <a:xfrm>
            <a:off x="561975" y="5805488"/>
            <a:ext cx="6386513" cy="625475"/>
            <a:chOff x="336" y="3741"/>
            <a:chExt cx="4023" cy="394"/>
          </a:xfrm>
        </p:grpSpPr>
        <p:sp>
          <p:nvSpPr>
            <p:cNvPr id="716811" name="Rectangle 11">
              <a:extLst>
                <a:ext uri="{FF2B5EF4-FFF2-40B4-BE49-F238E27FC236}">
                  <a16:creationId xmlns:a16="http://schemas.microsoft.com/office/drawing/2014/main" id="{F7A24601-210C-6430-2F81-3A1D5EA38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741"/>
              <a:ext cx="402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8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X 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和    是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n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维列向量，    表示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X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的转置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.</a:t>
              </a:r>
            </a:p>
          </p:txBody>
        </p:sp>
        <p:graphicFrame>
          <p:nvGraphicFramePr>
            <p:cNvPr id="716812" name="Object 12">
              <a:extLst>
                <a:ext uri="{FF2B5EF4-FFF2-40B4-BE49-F238E27FC236}">
                  <a16:creationId xmlns:a16="http://schemas.microsoft.com/office/drawing/2014/main" id="{4B0EFCF5-E30D-4933-59F6-4D0ABA5CBF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84" y="3795"/>
            <a:ext cx="31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2280" imgH="164880" progId="Equation.3">
                    <p:embed/>
                  </p:oleObj>
                </mc:Choice>
                <mc:Fallback>
                  <p:oleObj name="Equation" r:id="rId6" imgW="152280" imgH="16488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" y="3795"/>
                          <a:ext cx="31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6813" name="Object 13">
              <a:extLst>
                <a:ext uri="{FF2B5EF4-FFF2-40B4-BE49-F238E27FC236}">
                  <a16:creationId xmlns:a16="http://schemas.microsoft.com/office/drawing/2014/main" id="{3B765576-801D-1F32-BCC4-E469AAD94E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72" y="3751"/>
            <a:ext cx="369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215640" imgH="164880" progId="Equation.3">
                    <p:embed/>
                  </p:oleObj>
                </mc:Choice>
                <mc:Fallback>
                  <p:oleObj name="公式" r:id="rId8" imgW="215640" imgH="16488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2" y="3751"/>
                          <a:ext cx="369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00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6814" name="Group 14">
            <a:extLst>
              <a:ext uri="{FF2B5EF4-FFF2-40B4-BE49-F238E27FC236}">
                <a16:creationId xmlns:a16="http://schemas.microsoft.com/office/drawing/2014/main" id="{4E25D6B8-FC17-8B77-B0DD-85C57F0FB65A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1374775"/>
            <a:ext cx="8001000" cy="1117600"/>
            <a:chOff x="336" y="104"/>
            <a:chExt cx="5040" cy="704"/>
          </a:xfrm>
        </p:grpSpPr>
        <p:sp>
          <p:nvSpPr>
            <p:cNvPr id="716815" name="Text Box 15">
              <a:extLst>
                <a:ext uri="{FF2B5EF4-FFF2-40B4-BE49-F238E27FC236}">
                  <a16:creationId xmlns:a16="http://schemas.microsoft.com/office/drawing/2014/main" id="{C328F214-F1D9-F673-15C1-3846E4C43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04"/>
              <a:ext cx="5040" cy="7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66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>
                <a:lnSpc>
                  <a:spcPct val="120000"/>
                </a:lnSpc>
              </a:pPr>
              <a:r>
                <a:rPr kumimoji="1" lang="en-US" altLang="zh-CN" sz="2800" b="1">
                  <a:latin typeface="Times New Roman" panose="02020603050405020304" pitchFamily="18" charset="0"/>
                </a:rPr>
                <a:t>      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设    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=(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 …,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800" b="1" baseline="-25000"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)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是一个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n</a:t>
              </a:r>
              <a:r>
                <a:rPr kumimoji="1" lang="zh-CN" altLang="en-US" sz="2800" b="1">
                  <a:latin typeface="Times New Roman" panose="02020603050405020304" pitchFamily="18" charset="0"/>
                </a:rPr>
                <a:t>维随机向量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,</a:t>
              </a:r>
            </a:p>
            <a:p>
              <a:pPr eaLnBrk="0" hangingPunct="0">
                <a:lnSpc>
                  <a:spcPct val="120000"/>
                </a:lnSpc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若它的概率密度为</a:t>
              </a:r>
              <a:endParaRPr kumimoji="1" lang="zh-CN" altLang="en-US" sz="280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716816" name="Object 16">
              <a:extLst>
                <a:ext uri="{FF2B5EF4-FFF2-40B4-BE49-F238E27FC236}">
                  <a16:creationId xmlns:a16="http://schemas.microsoft.com/office/drawing/2014/main" id="{3DA29F52-151A-AFA7-7CEE-3E0AB8BADD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45" y="167"/>
            <a:ext cx="34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215640" imgH="164880" progId="Equation.3">
                    <p:embed/>
                  </p:oleObj>
                </mc:Choice>
                <mc:Fallback>
                  <p:oleObj name="公式" r:id="rId10" imgW="215640" imgH="16488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5" y="167"/>
                          <a:ext cx="347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>
            <a:extLst>
              <a:ext uri="{FF2B5EF4-FFF2-40B4-BE49-F238E27FC236}">
                <a16:creationId xmlns:a16="http://schemas.microsoft.com/office/drawing/2014/main" id="{8C826767-C1F5-4B31-1A20-51BF12120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692150"/>
            <a:ext cx="6048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zh-CN" altLang="zh-CN" sz="3200" b="1">
                <a:latin typeface="Times New Roman" panose="02020603050405020304" pitchFamily="18" charset="0"/>
              </a:rPr>
              <a:t>元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正态分布的几条重要性质：</a:t>
            </a:r>
          </a:p>
        </p:txBody>
      </p:sp>
      <p:sp>
        <p:nvSpPr>
          <p:cNvPr id="610307" name="Rectangle 3">
            <a:extLst>
              <a:ext uri="{FF2B5EF4-FFF2-40B4-BE49-F238E27FC236}">
                <a16:creationId xmlns:a16="http://schemas.microsoft.com/office/drawing/2014/main" id="{26DA0C61-DE74-DFFA-6244-EE6B14C8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268413"/>
            <a:ext cx="84963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>
                <a:latin typeface="Times New Roman" panose="02020603050405020304" pitchFamily="18" charset="0"/>
              </a:rPr>
              <a:t>(1).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维正态随机变量（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的每一个分量都是正态随机变量；反之，若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, 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, …, 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n</a:t>
            </a:r>
            <a:r>
              <a:rPr kumimoji="1" lang="zh-CN" altLang="en-US" sz="3200" b="1">
                <a:latin typeface="Times New Roman" panose="02020603050405020304" pitchFamily="18" charset="0"/>
              </a:rPr>
              <a:t>都是正态随机变量，且相互独立，则（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…,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en-US" altLang="zh-CN" sz="3200">
                <a:latin typeface="Times New Roman" panose="02020603050405020304" pitchFamily="18" charset="0"/>
              </a:rPr>
              <a:t>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是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维正态随机变量。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07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6514" name="Object 2">
            <a:extLst>
              <a:ext uri="{FF2B5EF4-FFF2-40B4-BE49-F238E27FC236}">
                <a16:creationId xmlns:a16="http://schemas.microsoft.com/office/drawing/2014/main" id="{5F75AD62-80AF-1992-D9D9-903B52D515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0638" y="2060575"/>
          <a:ext cx="9705976" cy="225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937280" imgH="2145960" progId="Equation.3">
                  <p:embed/>
                </p:oleObj>
              </mc:Choice>
              <mc:Fallback>
                <p:oleObj name="Equation" r:id="rId2" imgW="7937280" imgH="21459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638" y="2060575"/>
                        <a:ext cx="9705976" cy="225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>
            <a:extLst>
              <a:ext uri="{FF2B5EF4-FFF2-40B4-BE49-F238E27FC236}">
                <a16:creationId xmlns:a16="http://schemas.microsoft.com/office/drawing/2014/main" id="{7E6FF68C-678D-5D6E-8543-C551502AC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908050"/>
            <a:ext cx="79200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(3)</a:t>
            </a:r>
            <a:r>
              <a:rPr kumimoji="1" lang="en-US" altLang="zh-CN" sz="3200" b="1">
                <a:latin typeface="Times New Roman" panose="02020603050405020304" pitchFamily="18" charset="0"/>
              </a:rPr>
              <a:t>. </a:t>
            </a:r>
            <a:r>
              <a:rPr kumimoji="1" lang="zh-CN" altLang="zh-CN" sz="3200" b="1">
                <a:latin typeface="Times New Roman" panose="02020603050405020304" pitchFamily="18" charset="0"/>
              </a:rPr>
              <a:t>若</a:t>
            </a:r>
            <a:r>
              <a:rPr kumimoji="1" lang="zh-CN" altLang="en-US" sz="3200" b="1">
                <a:latin typeface="Times New Roman" panose="02020603050405020304" pitchFamily="18" charset="0"/>
              </a:rPr>
              <a:t>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>
                <a:latin typeface="Times New Roman" panose="02020603050405020304" pitchFamily="18" charset="0"/>
              </a:rPr>
              <a:t>=(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服从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元正态分布，</a:t>
            </a:r>
          </a:p>
        </p:txBody>
      </p:sp>
      <p:sp>
        <p:nvSpPr>
          <p:cNvPr id="577539" name="Rectangle 3">
            <a:extLst>
              <a:ext uri="{FF2B5EF4-FFF2-40B4-BE49-F238E27FC236}">
                <a16:creationId xmlns:a16="http://schemas.microsoft.com/office/drawing/2014/main" id="{D9FD6876-7EDE-811F-BCE3-6FD85FF79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628775"/>
            <a:ext cx="7632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k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是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j 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j</a:t>
            </a:r>
            <a:r>
              <a:rPr kumimoji="1" lang="en-US" altLang="zh-CN" sz="3200" b="1">
                <a:latin typeface="Times New Roman" panose="02020603050405020304" pitchFamily="18" charset="0"/>
              </a:rPr>
              <a:t>=1, 2,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zh-CN" altLang="en-US" sz="3200" b="1">
                <a:latin typeface="Times New Roman" panose="02020603050405020304" pitchFamily="18" charset="0"/>
              </a:rPr>
              <a:t>的线性组合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</a:p>
        </p:txBody>
      </p:sp>
      <p:sp>
        <p:nvSpPr>
          <p:cNvPr id="577540" name="Rectangle 4">
            <a:extLst>
              <a:ext uri="{FF2B5EF4-FFF2-40B4-BE49-F238E27FC236}">
                <a16:creationId xmlns:a16="http://schemas.microsoft.com/office/drawing/2014/main" id="{448F248C-B393-55AC-28BD-A6141D5A1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420938"/>
            <a:ext cx="6975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zh-CN" altLang="en-US" sz="3200" b="1">
                <a:latin typeface="Times New Roman" panose="02020603050405020304" pitchFamily="18" charset="0"/>
              </a:rPr>
              <a:t>则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Y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k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en-US" altLang="zh-C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服从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k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元正态分布。</a:t>
            </a:r>
          </a:p>
        </p:txBody>
      </p:sp>
      <p:sp>
        <p:nvSpPr>
          <p:cNvPr id="577541" name="Rectangle 5">
            <a:extLst>
              <a:ext uri="{FF2B5EF4-FFF2-40B4-BE49-F238E27FC236}">
                <a16:creationId xmlns:a16="http://schemas.microsoft.com/office/drawing/2014/main" id="{0CCFFD7A-F548-C156-5885-227E2BD2C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60800"/>
            <a:ext cx="80629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kumimoji="1" lang="zh-CN" altLang="en-US" sz="3200" b="1">
                <a:solidFill>
                  <a:schemeClr val="tx2"/>
                </a:solidFill>
                <a:latin typeface="Times New Roman" panose="02020603050405020304" pitchFamily="18" charset="0"/>
              </a:rPr>
              <a:t>这一性质称为正态变量的线性变换不变性。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>
            <a:extLst>
              <a:ext uri="{FF2B5EF4-FFF2-40B4-BE49-F238E27FC236}">
                <a16:creationId xmlns:a16="http://schemas.microsoft.com/office/drawing/2014/main" id="{0A549497-E607-1EBB-8229-AF64FBF90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3" y="484663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2" algn="ctr" eaLnBrk="0" hangingPunct="0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579587" name="Rectangle 3">
            <a:extLst>
              <a:ext uri="{FF2B5EF4-FFF2-40B4-BE49-F238E27FC236}">
                <a16:creationId xmlns:a16="http://schemas.microsoft.com/office/drawing/2014/main" id="{DC6C6C87-B70E-D265-D81A-7043B3BE4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9450" y="1646238"/>
            <a:ext cx="2419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2" algn="ctr" eaLnBrk="0" hangingPunct="0"/>
            <a:r>
              <a:rPr kumimoji="1" lang="en-US" altLang="zh-CN" sz="3200" b="1">
                <a:latin typeface="Times New Roman" panose="02020603050405020304" pitchFamily="18" charset="0"/>
              </a:rPr>
              <a:t>             </a:t>
            </a:r>
          </a:p>
        </p:txBody>
      </p:sp>
      <p:sp>
        <p:nvSpPr>
          <p:cNvPr id="579588" name="Rectangle 4">
            <a:extLst>
              <a:ext uri="{FF2B5EF4-FFF2-40B4-BE49-F238E27FC236}">
                <a16:creationId xmlns:a16="http://schemas.microsoft.com/office/drawing/2014/main" id="{686B06C0-B402-E74A-C3EC-4D4840E6E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8" y="1447800"/>
            <a:ext cx="75628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3200" b="1">
                <a:latin typeface="Times New Roman" panose="02020603050405020304" pitchFamily="18" charset="0"/>
              </a:rPr>
              <a:t>(4).</a:t>
            </a:r>
            <a:r>
              <a:rPr kumimoji="1" lang="en-US" altLang="zh-CN" sz="3200" b="1">
                <a:latin typeface="Times New Roman" panose="02020603050405020304" pitchFamily="18" charset="0"/>
              </a:rPr>
              <a:t>  </a:t>
            </a:r>
            <a:r>
              <a:rPr kumimoji="1" lang="zh-CN" altLang="en-US" sz="3200" b="1">
                <a:latin typeface="Times New Roman" panose="02020603050405020304" pitchFamily="18" charset="0"/>
              </a:rPr>
              <a:t>设</a:t>
            </a:r>
            <a:r>
              <a:rPr kumimoji="1" lang="en-US" altLang="zh-CN" sz="3200" b="1">
                <a:latin typeface="Times New Roman" panose="02020603050405020304" pitchFamily="18" charset="0"/>
              </a:rPr>
              <a:t>(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3200" b="1">
                <a:latin typeface="Times New Roman" panose="02020603050405020304" pitchFamily="18" charset="0"/>
              </a:rPr>
              <a:t>)</a:t>
            </a:r>
            <a:r>
              <a:rPr kumimoji="1" lang="zh-CN" altLang="en-US" sz="3200" b="1">
                <a:latin typeface="Times New Roman" panose="02020603050405020304" pitchFamily="18" charset="0"/>
              </a:rPr>
              <a:t>服从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n</a:t>
            </a:r>
            <a:r>
              <a:rPr kumimoji="1" lang="zh-CN" altLang="en-US" sz="3200" b="1">
                <a:latin typeface="Times New Roman" panose="02020603050405020304" pitchFamily="18" charset="0"/>
              </a:rPr>
              <a:t>元正态分布，则</a:t>
            </a:r>
          </a:p>
        </p:txBody>
      </p:sp>
      <p:sp>
        <p:nvSpPr>
          <p:cNvPr id="579589" name="Rectangle 5">
            <a:extLst>
              <a:ext uri="{FF2B5EF4-FFF2-40B4-BE49-F238E27FC236}">
                <a16:creationId xmlns:a16="http://schemas.microsoft.com/office/drawing/2014/main" id="{05811B06-BD12-5F1A-CE5B-E9F2230D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68638"/>
            <a:ext cx="5400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两两不相关”。</a:t>
            </a:r>
          </a:p>
        </p:txBody>
      </p:sp>
      <p:sp>
        <p:nvSpPr>
          <p:cNvPr id="579590" name="Text Box 6">
            <a:extLst>
              <a:ext uri="{FF2B5EF4-FFF2-40B4-BE49-F238E27FC236}">
                <a16:creationId xmlns:a16="http://schemas.microsoft.com/office/drawing/2014/main" id="{FE9E375A-A01E-B7BE-35B3-295D1E1E5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2205038"/>
            <a:ext cx="59499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>
                <a:solidFill>
                  <a:srgbClr val="0000FF"/>
                </a:solidFill>
                <a:latin typeface="宋体" panose="02010600030101010101" pitchFamily="2" charset="-122"/>
              </a:rPr>
              <a:t>…</a:t>
            </a:r>
            <a:r>
              <a:rPr kumimoji="1" lang="en-US" altLang="zh-CN" sz="3200" b="1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3200" b="1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n </a:t>
            </a:r>
            <a:r>
              <a:rPr kumimoji="1" lang="zh-CN" altLang="en-US" sz="3200" b="1">
                <a:solidFill>
                  <a:srgbClr val="0000FF"/>
                </a:solidFill>
                <a:latin typeface="Times New Roman" panose="02020603050405020304" pitchFamily="18" charset="0"/>
              </a:rPr>
              <a:t>相互独立”</a:t>
            </a:r>
            <a:r>
              <a:rPr kumimoji="1" lang="zh-CN" altLang="en-US" sz="3200" b="1">
                <a:latin typeface="Times New Roman" panose="02020603050405020304" pitchFamily="18" charset="0"/>
              </a:rPr>
              <a:t>  等价于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9" grpId="0" autoUpdateAnimBg="0"/>
      <p:bldP spid="579590" grpId="0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ixel">
  <a:themeElements>
    <a:clrScheme name="1_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5771</TotalTime>
  <Words>2654</Words>
  <Application>Microsoft Office PowerPoint</Application>
  <PresentationFormat>全屏显示(4:3)</PresentationFormat>
  <Paragraphs>375</Paragraphs>
  <Slides>96</Slides>
  <Notes>32</Notes>
  <HiddenSlides>10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96</vt:i4>
      </vt:variant>
    </vt:vector>
  </HeadingPairs>
  <TitlesOfParts>
    <vt:vector size="109" baseType="lpstr">
      <vt:lpstr>Times New Roman</vt:lpstr>
      <vt:lpstr>宋体</vt:lpstr>
      <vt:lpstr>Arial</vt:lpstr>
      <vt:lpstr>Wingdings</vt:lpstr>
      <vt:lpstr>Arial Black</vt:lpstr>
      <vt:lpstr>黑体</vt:lpstr>
      <vt:lpstr>Symbol</vt:lpstr>
      <vt:lpstr>楷体_GB2312</vt:lpstr>
      <vt:lpstr>Pixel</vt:lpstr>
      <vt:lpstr>1_Pixel</vt:lpstr>
      <vt:lpstr>MathType 5.0 Equation</vt:lpstr>
      <vt:lpstr>Microsoft 公式 3.0</vt:lpstr>
      <vt:lpstr>Microsoft Equation 3.0</vt:lpstr>
      <vt:lpstr>PowerPoint 演示文稿</vt:lpstr>
      <vt:lpstr>第四章     随机变量的数字特征</vt:lpstr>
      <vt:lpstr>第四章  随机变量的数字特征</vt:lpstr>
      <vt:lpstr>PowerPoint 演示文稿</vt:lpstr>
      <vt:lpstr>PowerPoint 演示文稿</vt:lpstr>
      <vt:lpstr>PowerPoint 演示文稿</vt:lpstr>
      <vt:lpstr>PowerPoint 演示文稿</vt:lpstr>
      <vt:lpstr>则E(X)=p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例7   均匀分布的数学期望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定理       设Y是X的函数, Y=g(X)(g是连续函数). (1) X是离散型, 分布律为P{X=xk}=pk, k=1,2,..., </vt:lpstr>
      <vt:lpstr>定理       设Y是X的函数, Y=g(X)(g是连续函数). (1) X是离散型, 分布律为P{X=xk}=pk, k=1,2,..., </vt:lpstr>
      <vt:lpstr>若(X,Y)的概率密度为f(x,y), 则有</vt:lpstr>
      <vt:lpstr>PowerPoint 演示文稿</vt:lpstr>
      <vt:lpstr>PowerPoint 演示文稿</vt:lpstr>
      <vt:lpstr>  课堂练习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例9    设随机变量(X,Y)的概率密度</vt:lpstr>
      <vt:lpstr>PowerPoint 演示文稿</vt:lpstr>
      <vt:lpstr>PowerPoint 演示文稿</vt:lpstr>
      <vt:lpstr>PowerPoint 演示文稿</vt:lpstr>
      <vt:lpstr>   数学期望的性质</vt:lpstr>
      <vt:lpstr>PowerPoint 演示文稿</vt:lpstr>
      <vt:lpstr>PowerPoint 演示文稿</vt:lpstr>
      <vt:lpstr>PowerPoint 演示文稿</vt:lpstr>
      <vt:lpstr>作业</vt:lpstr>
      <vt:lpstr>PowerPoint 演示文稿</vt:lpstr>
      <vt:lpstr>PowerPoint 演示文稿</vt:lpstr>
      <vt:lpstr>PowerPoint 演示文稿</vt:lpstr>
      <vt:lpstr>第四章  随机变量的数字特征</vt:lpstr>
      <vt:lpstr>PowerPoint 演示文稿</vt:lpstr>
      <vt:lpstr>PowerPoint 演示文稿</vt:lpstr>
      <vt:lpstr>PowerPoint 演示文稿</vt:lpstr>
      <vt:lpstr>PowerPoint 演示文稿</vt:lpstr>
      <vt:lpstr>例1   设随机变量X具有数学期望E(X)=m, 方差D(X)=s20. </vt:lpstr>
      <vt:lpstr>例2   设随机变量X具有(0-1)分布, 其分布律为P{X=0}=1-p,  P{X=1}=p.求D(X). </vt:lpstr>
      <vt:lpstr>例3    设X~p(l), 求D(X).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若Xi~N(mi,si2), i=1,2,...,n, 且它们相互独立, 则C1X1+C2X2+...+CnXn仍然服从正态分布           (C1,C2,...,Cn是不全为0的常数).          P77</vt:lpstr>
      <vt:lpstr>PowerPoint 演示文稿</vt:lpstr>
      <vt:lpstr>PowerPoint 演示文稿</vt:lpstr>
      <vt:lpstr>PowerPoint 演示文稿</vt:lpstr>
      <vt:lpstr>PowerPoint 演示文稿</vt:lpstr>
      <vt:lpstr>  第二节       方差</vt:lpstr>
      <vt:lpstr>P115作业:</vt:lpstr>
      <vt:lpstr>PowerPoint 演示文稿</vt:lpstr>
      <vt:lpstr>PowerPoint 演示文稿</vt:lpstr>
      <vt:lpstr>第四章  随机变量的数字特征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 第一节 二维随机变量</dc:title>
  <dc:creator>石家庄经济学院数理学院</dc:creator>
  <cp:lastModifiedBy>梁 润宇</cp:lastModifiedBy>
  <cp:revision>436</cp:revision>
  <dcterms:created xsi:type="dcterms:W3CDTF">2000-03-28T13:32:05Z</dcterms:created>
  <dcterms:modified xsi:type="dcterms:W3CDTF">2022-07-31T09:01:48Z</dcterms:modified>
</cp:coreProperties>
</file>